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3.xml" ContentType="application/vnd.openxmlformats-officedocument.theme+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4.xml" ContentType="application/vnd.openxmlformats-officedocument.theme+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5.xml" ContentType="application/vnd.openxmlformats-officedocument.theme+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767" r:id="rId5"/>
    <p:sldMasterId id="2147483844" r:id="rId6"/>
    <p:sldMasterId id="2147483892" r:id="rId7"/>
    <p:sldMasterId id="2147483914" r:id="rId8"/>
    <p:sldMasterId id="2147483934" r:id="rId9"/>
  </p:sldMasterIdLst>
  <p:notesMasterIdLst>
    <p:notesMasterId r:id="rId22"/>
  </p:notesMasterIdLst>
  <p:handoutMasterIdLst>
    <p:handoutMasterId r:id="rId23"/>
  </p:handoutMasterIdLst>
  <p:sldIdLst>
    <p:sldId id="2147483645" r:id="rId10"/>
    <p:sldId id="260" r:id="rId11"/>
    <p:sldId id="268" r:id="rId12"/>
    <p:sldId id="261" r:id="rId13"/>
    <p:sldId id="262" r:id="rId14"/>
    <p:sldId id="263" r:id="rId15"/>
    <p:sldId id="2147483647" r:id="rId16"/>
    <p:sldId id="270" r:id="rId17"/>
    <p:sldId id="271" r:id="rId18"/>
    <p:sldId id="256" r:id="rId19"/>
    <p:sldId id="258" r:id="rId20"/>
    <p:sldId id="259" r:id="rId21"/>
  </p:sldIdLst>
  <p:sldSz cx="12192000" cy="6858000"/>
  <p:notesSz cx="6934200" cy="9220200"/>
  <p:defaultTex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D511275-967C-2AE7-D834-C852EF495766}" name="Daniels, Michelle" initials="DM" userId="S::Michelle_Daniels@Dell.com::068e6cfe-dc47-43fe-8b35-a3a67322fa9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12CB0"/>
    <a:srgbClr val="80C7FB"/>
    <a:srgbClr val="BEAFFF"/>
    <a:srgbClr val="B30B37"/>
    <a:srgbClr val="35CD5C"/>
    <a:srgbClr val="9FFF99"/>
    <a:srgbClr val="37CC5C"/>
    <a:srgbClr val="000000"/>
    <a:srgbClr val="FBEECE"/>
    <a:srgbClr val="E5F8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6BFAB18-9A7A-4FD4-ABCA-60B63DC01148}" v="486" dt="2025-01-30T20:10:27.874"/>
    <p1510:client id="{B13CDE56-C76B-7F49-7662-C5C9CC7D7B80}" v="45" dt="2025-01-30T20:13:05.57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2.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handoutMaster" Target="handoutMasters/handoutMaster1.xml"/><Relationship Id="rId28" Type="http://schemas.microsoft.com/office/2016/11/relationships/changesInfo" Target="changesInfos/changesInfo1.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notesMaster" Target="notesMasters/notesMaster1.xml"/><Relationship Id="rId27" Type="http://schemas.openxmlformats.org/officeDocument/2006/relationships/tableStyles" Target="tableStyles.xml"/><Relationship Id="rId3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lson, Will" userId="17fe4aa4-de52-49ca-ac68-7bcee3db6d29" providerId="ADAL" clId="{86BFAB18-9A7A-4FD4-ABCA-60B63DC01148}"/>
    <pc:docChg chg="undo custSel modSld">
      <pc:chgData name="Wilson, Will" userId="17fe4aa4-de52-49ca-ac68-7bcee3db6d29" providerId="ADAL" clId="{86BFAB18-9A7A-4FD4-ABCA-60B63DC01148}" dt="2025-01-30T20:10:35.973" v="996" actId="1076"/>
      <pc:docMkLst>
        <pc:docMk/>
      </pc:docMkLst>
      <pc:sldChg chg="addSp delSp modSp mod">
        <pc:chgData name="Wilson, Will" userId="17fe4aa4-de52-49ca-ac68-7bcee3db6d29" providerId="ADAL" clId="{86BFAB18-9A7A-4FD4-ABCA-60B63DC01148}" dt="2025-01-30T19:27:53.789" v="436"/>
        <pc:sldMkLst>
          <pc:docMk/>
          <pc:sldMk cId="4039944728" sldId="256"/>
        </pc:sldMkLst>
        <pc:spChg chg="add mod">
          <ac:chgData name="Wilson, Will" userId="17fe4aa4-de52-49ca-ac68-7bcee3db6d29" providerId="ADAL" clId="{86BFAB18-9A7A-4FD4-ABCA-60B63DC01148}" dt="2025-01-30T19:27:53.789" v="436"/>
          <ac:spMkLst>
            <pc:docMk/>
            <pc:sldMk cId="4039944728" sldId="256"/>
            <ac:spMk id="3" creationId="{6498A9CE-6D7F-2A38-DA9A-8845638A1761}"/>
          </ac:spMkLst>
        </pc:spChg>
        <pc:spChg chg="del">
          <ac:chgData name="Wilson, Will" userId="17fe4aa4-de52-49ca-ac68-7bcee3db6d29" providerId="ADAL" clId="{86BFAB18-9A7A-4FD4-ABCA-60B63DC01148}" dt="2025-01-30T19:27:13.803" v="427" actId="478"/>
          <ac:spMkLst>
            <pc:docMk/>
            <pc:sldMk cId="4039944728" sldId="256"/>
            <ac:spMk id="12" creationId="{777DFE26-1CF0-E858-4AC8-D308ADCA3D2F}"/>
          </ac:spMkLst>
        </pc:spChg>
      </pc:sldChg>
      <pc:sldChg chg="addSp delSp modSp mod">
        <pc:chgData name="Wilson, Will" userId="17fe4aa4-de52-49ca-ac68-7bcee3db6d29" providerId="ADAL" clId="{86BFAB18-9A7A-4FD4-ABCA-60B63DC01148}" dt="2025-01-30T19:27:55.269" v="437"/>
        <pc:sldMkLst>
          <pc:docMk/>
          <pc:sldMk cId="425050683" sldId="258"/>
        </pc:sldMkLst>
        <pc:spChg chg="add mod">
          <ac:chgData name="Wilson, Will" userId="17fe4aa4-de52-49ca-ac68-7bcee3db6d29" providerId="ADAL" clId="{86BFAB18-9A7A-4FD4-ABCA-60B63DC01148}" dt="2025-01-30T19:27:55.269" v="437"/>
          <ac:spMkLst>
            <pc:docMk/>
            <pc:sldMk cId="425050683" sldId="258"/>
            <ac:spMk id="3" creationId="{04DBEDBD-230C-B06F-8B41-E0BC552F3DA3}"/>
          </ac:spMkLst>
        </pc:spChg>
        <pc:spChg chg="del">
          <ac:chgData name="Wilson, Will" userId="17fe4aa4-de52-49ca-ac68-7bcee3db6d29" providerId="ADAL" clId="{86BFAB18-9A7A-4FD4-ABCA-60B63DC01148}" dt="2025-01-30T19:27:15.846" v="428" actId="478"/>
          <ac:spMkLst>
            <pc:docMk/>
            <pc:sldMk cId="425050683" sldId="258"/>
            <ac:spMk id="12" creationId="{777DFE26-1CF0-E858-4AC8-D308ADCA3D2F}"/>
          </ac:spMkLst>
        </pc:spChg>
      </pc:sldChg>
      <pc:sldChg chg="addSp delSp modSp mod">
        <pc:chgData name="Wilson, Will" userId="17fe4aa4-de52-49ca-ac68-7bcee3db6d29" providerId="ADAL" clId="{86BFAB18-9A7A-4FD4-ABCA-60B63DC01148}" dt="2025-01-30T19:27:56.630" v="438"/>
        <pc:sldMkLst>
          <pc:docMk/>
          <pc:sldMk cId="558300679" sldId="259"/>
        </pc:sldMkLst>
        <pc:spChg chg="add mod">
          <ac:chgData name="Wilson, Will" userId="17fe4aa4-de52-49ca-ac68-7bcee3db6d29" providerId="ADAL" clId="{86BFAB18-9A7A-4FD4-ABCA-60B63DC01148}" dt="2025-01-30T19:27:56.630" v="438"/>
          <ac:spMkLst>
            <pc:docMk/>
            <pc:sldMk cId="558300679" sldId="259"/>
            <ac:spMk id="3" creationId="{D07156E3-804B-9C9B-6B8A-C43BC2129ACE}"/>
          </ac:spMkLst>
        </pc:spChg>
        <pc:spChg chg="del">
          <ac:chgData name="Wilson, Will" userId="17fe4aa4-de52-49ca-ac68-7bcee3db6d29" providerId="ADAL" clId="{86BFAB18-9A7A-4FD4-ABCA-60B63DC01148}" dt="2025-01-30T19:27:17.404" v="429" actId="478"/>
          <ac:spMkLst>
            <pc:docMk/>
            <pc:sldMk cId="558300679" sldId="259"/>
            <ac:spMk id="12" creationId="{777DFE26-1CF0-E858-4AC8-D308ADCA3D2F}"/>
          </ac:spMkLst>
        </pc:spChg>
      </pc:sldChg>
      <pc:sldChg chg="addSp modSp mod">
        <pc:chgData name="Wilson, Will" userId="17fe4aa4-de52-49ca-ac68-7bcee3db6d29" providerId="ADAL" clId="{86BFAB18-9A7A-4FD4-ABCA-60B63DC01148}" dt="2025-01-30T20:02:32.475" v="489" actId="1076"/>
        <pc:sldMkLst>
          <pc:docMk/>
          <pc:sldMk cId="2679426676" sldId="260"/>
        </pc:sldMkLst>
        <pc:spChg chg="add mod">
          <ac:chgData name="Wilson, Will" userId="17fe4aa4-de52-49ca-ac68-7bcee3db6d29" providerId="ADAL" clId="{86BFAB18-9A7A-4FD4-ABCA-60B63DC01148}" dt="2025-01-30T20:01:49.294" v="481" actId="14100"/>
          <ac:spMkLst>
            <pc:docMk/>
            <pc:sldMk cId="2679426676" sldId="260"/>
            <ac:spMk id="2" creationId="{1E3CC288-7846-6735-C048-A8D57F865A23}"/>
          </ac:spMkLst>
        </pc:spChg>
        <pc:spChg chg="add mod">
          <ac:chgData name="Wilson, Will" userId="17fe4aa4-de52-49ca-ac68-7bcee3db6d29" providerId="ADAL" clId="{86BFAB18-9A7A-4FD4-ABCA-60B63DC01148}" dt="2025-01-30T20:02:32.475" v="489" actId="1076"/>
          <ac:spMkLst>
            <pc:docMk/>
            <pc:sldMk cId="2679426676" sldId="260"/>
            <ac:spMk id="6" creationId="{CB32FDFC-1598-5BE8-CC59-71B000684C8D}"/>
          </ac:spMkLst>
        </pc:spChg>
      </pc:sldChg>
      <pc:sldChg chg="addSp modSp mod">
        <pc:chgData name="Wilson, Will" userId="17fe4aa4-de52-49ca-ac68-7bcee3db6d29" providerId="ADAL" clId="{86BFAB18-9A7A-4FD4-ABCA-60B63DC01148}" dt="2025-01-30T20:09:29.822" v="994" actId="14100"/>
        <pc:sldMkLst>
          <pc:docMk/>
          <pc:sldMk cId="2722011840" sldId="261"/>
        </pc:sldMkLst>
        <pc:spChg chg="add mod">
          <ac:chgData name="Wilson, Will" userId="17fe4aa4-de52-49ca-ac68-7bcee3db6d29" providerId="ADAL" clId="{86BFAB18-9A7A-4FD4-ABCA-60B63DC01148}" dt="2025-01-30T19:29:22.705" v="454" actId="1076"/>
          <ac:spMkLst>
            <pc:docMk/>
            <pc:sldMk cId="2722011840" sldId="261"/>
            <ac:spMk id="2" creationId="{941E1B78-9977-D337-6763-AA2A8F8DA105}"/>
          </ac:spMkLst>
        </pc:spChg>
        <pc:spChg chg="add mod">
          <ac:chgData name="Wilson, Will" userId="17fe4aa4-de52-49ca-ac68-7bcee3db6d29" providerId="ADAL" clId="{86BFAB18-9A7A-4FD4-ABCA-60B63DC01148}" dt="2025-01-30T20:03:12.565" v="523" actId="20577"/>
          <ac:spMkLst>
            <pc:docMk/>
            <pc:sldMk cId="2722011840" sldId="261"/>
            <ac:spMk id="9" creationId="{BDD6B591-D06D-862D-75D6-821D84915EE7}"/>
          </ac:spMkLst>
        </pc:spChg>
        <pc:spChg chg="add mod">
          <ac:chgData name="Wilson, Will" userId="17fe4aa4-de52-49ca-ac68-7bcee3db6d29" providerId="ADAL" clId="{86BFAB18-9A7A-4FD4-ABCA-60B63DC01148}" dt="2025-01-30T20:03:11.370" v="522" actId="20577"/>
          <ac:spMkLst>
            <pc:docMk/>
            <pc:sldMk cId="2722011840" sldId="261"/>
            <ac:spMk id="10" creationId="{E630619C-B57A-916F-8C5F-6777E7C32072}"/>
          </ac:spMkLst>
        </pc:spChg>
        <pc:spChg chg="add mod">
          <ac:chgData name="Wilson, Will" userId="17fe4aa4-de52-49ca-ac68-7bcee3db6d29" providerId="ADAL" clId="{86BFAB18-9A7A-4FD4-ABCA-60B63DC01148}" dt="2025-01-30T20:09:29.822" v="994" actId="14100"/>
          <ac:spMkLst>
            <pc:docMk/>
            <pc:sldMk cId="2722011840" sldId="261"/>
            <ac:spMk id="11" creationId="{EF4E9272-E185-BC62-3D41-FC09C0427941}"/>
          </ac:spMkLst>
        </pc:spChg>
        <pc:spChg chg="mod">
          <ac:chgData name="Wilson, Will" userId="17fe4aa4-de52-49ca-ac68-7bcee3db6d29" providerId="ADAL" clId="{86BFAB18-9A7A-4FD4-ABCA-60B63DC01148}" dt="2025-01-30T19:29:49.128" v="468" actId="20577"/>
          <ac:spMkLst>
            <pc:docMk/>
            <pc:sldMk cId="2722011840" sldId="261"/>
            <ac:spMk id="12" creationId="{777DFE26-1CF0-E858-4AC8-D308ADCA3D2F}"/>
          </ac:spMkLst>
        </pc:spChg>
        <pc:cxnChg chg="add mod">
          <ac:chgData name="Wilson, Will" userId="17fe4aa4-de52-49ca-ac68-7bcee3db6d29" providerId="ADAL" clId="{86BFAB18-9A7A-4FD4-ABCA-60B63DC01148}" dt="2025-01-30T19:29:41.118" v="460" actId="14100"/>
          <ac:cxnSpMkLst>
            <pc:docMk/>
            <pc:sldMk cId="2722011840" sldId="261"/>
            <ac:cxnSpMk id="7" creationId="{5D7701B4-EF69-16B1-75A5-04109D408180}"/>
          </ac:cxnSpMkLst>
        </pc:cxnChg>
      </pc:sldChg>
      <pc:sldChg chg="addSp modSp mod">
        <pc:chgData name="Wilson, Will" userId="17fe4aa4-de52-49ca-ac68-7bcee3db6d29" providerId="ADAL" clId="{86BFAB18-9A7A-4FD4-ABCA-60B63DC01148}" dt="2025-01-30T19:28:21.353" v="439" actId="207"/>
        <pc:sldMkLst>
          <pc:docMk/>
          <pc:sldMk cId="2877124426" sldId="262"/>
        </pc:sldMkLst>
        <pc:spChg chg="add mod">
          <ac:chgData name="Wilson, Will" userId="17fe4aa4-de52-49ca-ac68-7bcee3db6d29" providerId="ADAL" clId="{86BFAB18-9A7A-4FD4-ABCA-60B63DC01148}" dt="2025-01-30T19:28:21.353" v="439" actId="207"/>
          <ac:spMkLst>
            <pc:docMk/>
            <pc:sldMk cId="2877124426" sldId="262"/>
            <ac:spMk id="3" creationId="{EEDD2017-E15F-DD01-DE21-73745F4E5C4E}"/>
          </ac:spMkLst>
        </pc:spChg>
        <pc:spChg chg="add mod">
          <ac:chgData name="Wilson, Will" userId="17fe4aa4-de52-49ca-ac68-7bcee3db6d29" providerId="ADAL" clId="{86BFAB18-9A7A-4FD4-ABCA-60B63DC01148}" dt="2025-01-30T19:28:21.353" v="439" actId="207"/>
          <ac:spMkLst>
            <pc:docMk/>
            <pc:sldMk cId="2877124426" sldId="262"/>
            <ac:spMk id="6" creationId="{3954B996-B239-0129-30A4-C75D9B3CC457}"/>
          </ac:spMkLst>
        </pc:spChg>
        <pc:spChg chg="add mod">
          <ac:chgData name="Wilson, Will" userId="17fe4aa4-de52-49ca-ac68-7bcee3db6d29" providerId="ADAL" clId="{86BFAB18-9A7A-4FD4-ABCA-60B63DC01148}" dt="2025-01-30T19:28:21.353" v="439" actId="207"/>
          <ac:spMkLst>
            <pc:docMk/>
            <pc:sldMk cId="2877124426" sldId="262"/>
            <ac:spMk id="7" creationId="{1475AD5C-54F7-723B-6AF6-262D20A162EC}"/>
          </ac:spMkLst>
        </pc:spChg>
        <pc:spChg chg="add mod">
          <ac:chgData name="Wilson, Will" userId="17fe4aa4-de52-49ca-ac68-7bcee3db6d29" providerId="ADAL" clId="{86BFAB18-9A7A-4FD4-ABCA-60B63DC01148}" dt="2025-01-30T19:28:21.353" v="439" actId="207"/>
          <ac:spMkLst>
            <pc:docMk/>
            <pc:sldMk cId="2877124426" sldId="262"/>
            <ac:spMk id="8" creationId="{0A342D58-1677-3F4D-E157-4E621FE13F3D}"/>
          </ac:spMkLst>
        </pc:spChg>
      </pc:sldChg>
      <pc:sldChg chg="addSp delSp modSp mod">
        <pc:chgData name="Wilson, Will" userId="17fe4aa4-de52-49ca-ac68-7bcee3db6d29" providerId="ADAL" clId="{86BFAB18-9A7A-4FD4-ABCA-60B63DC01148}" dt="2025-01-30T20:08:19.915" v="930" actId="1076"/>
        <pc:sldMkLst>
          <pc:docMk/>
          <pc:sldMk cId="937199085" sldId="263"/>
        </pc:sldMkLst>
        <pc:spChg chg="add mod">
          <ac:chgData name="Wilson, Will" userId="17fe4aa4-de52-49ca-ac68-7bcee3db6d29" providerId="ADAL" clId="{86BFAB18-9A7A-4FD4-ABCA-60B63DC01148}" dt="2025-01-30T19:27:38.670" v="431" actId="207"/>
          <ac:spMkLst>
            <pc:docMk/>
            <pc:sldMk cId="937199085" sldId="263"/>
            <ac:spMk id="3" creationId="{5A4540DA-CB4F-08DB-B4F7-BC76672627CF}"/>
          </ac:spMkLst>
        </pc:spChg>
        <pc:spChg chg="add mod">
          <ac:chgData name="Wilson, Will" userId="17fe4aa4-de52-49ca-ac68-7bcee3db6d29" providerId="ADAL" clId="{86BFAB18-9A7A-4FD4-ABCA-60B63DC01148}" dt="2025-01-30T19:27:38.670" v="431" actId="207"/>
          <ac:spMkLst>
            <pc:docMk/>
            <pc:sldMk cId="937199085" sldId="263"/>
            <ac:spMk id="6" creationId="{026396B2-F8FA-D7C4-50FF-59723E3390B9}"/>
          </ac:spMkLst>
        </pc:spChg>
        <pc:spChg chg="add mod">
          <ac:chgData name="Wilson, Will" userId="17fe4aa4-de52-49ca-ac68-7bcee3db6d29" providerId="ADAL" clId="{86BFAB18-9A7A-4FD4-ABCA-60B63DC01148}" dt="2025-01-30T19:27:38.670" v="431" actId="207"/>
          <ac:spMkLst>
            <pc:docMk/>
            <pc:sldMk cId="937199085" sldId="263"/>
            <ac:spMk id="7" creationId="{DED7D362-EB7D-EB8B-767C-2CA94677B4DF}"/>
          </ac:spMkLst>
        </pc:spChg>
        <pc:spChg chg="add mod">
          <ac:chgData name="Wilson, Will" userId="17fe4aa4-de52-49ca-ac68-7bcee3db6d29" providerId="ADAL" clId="{86BFAB18-9A7A-4FD4-ABCA-60B63DC01148}" dt="2025-01-30T19:27:38.670" v="431" actId="207"/>
          <ac:spMkLst>
            <pc:docMk/>
            <pc:sldMk cId="937199085" sldId="263"/>
            <ac:spMk id="8" creationId="{41DB04F5-2ED4-CA68-52C5-6E399F76253E}"/>
          </ac:spMkLst>
        </pc:spChg>
        <pc:spChg chg="add mod">
          <ac:chgData name="Wilson, Will" userId="17fe4aa4-de52-49ca-ac68-7bcee3db6d29" providerId="ADAL" clId="{86BFAB18-9A7A-4FD4-ABCA-60B63DC01148}" dt="2025-01-30T19:27:38.670" v="431" actId="207"/>
          <ac:spMkLst>
            <pc:docMk/>
            <pc:sldMk cId="937199085" sldId="263"/>
            <ac:spMk id="9" creationId="{F4AD21C7-9008-F22F-6EA8-4FB01E50B9BA}"/>
          </ac:spMkLst>
        </pc:spChg>
        <pc:spChg chg="add mod">
          <ac:chgData name="Wilson, Will" userId="17fe4aa4-de52-49ca-ac68-7bcee3db6d29" providerId="ADAL" clId="{86BFAB18-9A7A-4FD4-ABCA-60B63DC01148}" dt="2025-01-30T19:27:38.670" v="431" actId="207"/>
          <ac:spMkLst>
            <pc:docMk/>
            <pc:sldMk cId="937199085" sldId="263"/>
            <ac:spMk id="10" creationId="{230C0F5F-127D-E7EE-A5A6-57197E3BC45E}"/>
          </ac:spMkLst>
        </pc:spChg>
        <pc:spChg chg="add mod">
          <ac:chgData name="Wilson, Will" userId="17fe4aa4-de52-49ca-ac68-7bcee3db6d29" providerId="ADAL" clId="{86BFAB18-9A7A-4FD4-ABCA-60B63DC01148}" dt="2025-01-30T19:27:38.670" v="431" actId="207"/>
          <ac:spMkLst>
            <pc:docMk/>
            <pc:sldMk cId="937199085" sldId="263"/>
            <ac:spMk id="11" creationId="{C290DE79-17E8-5285-9985-4909CA88D4DF}"/>
          </ac:spMkLst>
        </pc:spChg>
        <pc:spChg chg="add del mod">
          <ac:chgData name="Wilson, Will" userId="17fe4aa4-de52-49ca-ac68-7bcee3db6d29" providerId="ADAL" clId="{86BFAB18-9A7A-4FD4-ABCA-60B63DC01148}" dt="2025-01-30T20:03:27.755" v="524" actId="478"/>
          <ac:spMkLst>
            <pc:docMk/>
            <pc:sldMk cId="937199085" sldId="263"/>
            <ac:spMk id="13" creationId="{37363885-23E8-1EAA-9443-CC2404C6D973}"/>
          </ac:spMkLst>
        </pc:spChg>
        <pc:spChg chg="add del mod">
          <ac:chgData name="Wilson, Will" userId="17fe4aa4-de52-49ca-ac68-7bcee3db6d29" providerId="ADAL" clId="{86BFAB18-9A7A-4FD4-ABCA-60B63DC01148}" dt="2025-01-30T20:03:30.445" v="525" actId="478"/>
          <ac:spMkLst>
            <pc:docMk/>
            <pc:sldMk cId="937199085" sldId="263"/>
            <ac:spMk id="14" creationId="{B18B40FD-5266-C4F7-3012-1BE7D2A38766}"/>
          </ac:spMkLst>
        </pc:spChg>
        <pc:spChg chg="add del mod">
          <ac:chgData name="Wilson, Will" userId="17fe4aa4-de52-49ca-ac68-7bcee3db6d29" providerId="ADAL" clId="{86BFAB18-9A7A-4FD4-ABCA-60B63DC01148}" dt="2025-01-30T20:03:27.755" v="524" actId="478"/>
          <ac:spMkLst>
            <pc:docMk/>
            <pc:sldMk cId="937199085" sldId="263"/>
            <ac:spMk id="15" creationId="{7E07607D-8F2A-8EF2-46AF-DFB4E17A2B02}"/>
          </ac:spMkLst>
        </pc:spChg>
        <pc:spChg chg="add del mod">
          <ac:chgData name="Wilson, Will" userId="17fe4aa4-de52-49ca-ac68-7bcee3db6d29" providerId="ADAL" clId="{86BFAB18-9A7A-4FD4-ABCA-60B63DC01148}" dt="2025-01-30T20:03:27.755" v="524" actId="478"/>
          <ac:spMkLst>
            <pc:docMk/>
            <pc:sldMk cId="937199085" sldId="263"/>
            <ac:spMk id="16" creationId="{B278148C-BE75-96E9-7863-3571588D0F90}"/>
          </ac:spMkLst>
        </pc:spChg>
        <pc:spChg chg="add mod">
          <ac:chgData name="Wilson, Will" userId="17fe4aa4-de52-49ca-ac68-7bcee3db6d29" providerId="ADAL" clId="{86BFAB18-9A7A-4FD4-ABCA-60B63DC01148}" dt="2025-01-30T20:03:55.203" v="532" actId="1076"/>
          <ac:spMkLst>
            <pc:docMk/>
            <pc:sldMk cId="937199085" sldId="263"/>
            <ac:spMk id="17" creationId="{1F048836-3357-1583-5784-B4501E19F607}"/>
          </ac:spMkLst>
        </pc:spChg>
        <pc:spChg chg="add mod">
          <ac:chgData name="Wilson, Will" userId="17fe4aa4-de52-49ca-ac68-7bcee3db6d29" providerId="ADAL" clId="{86BFAB18-9A7A-4FD4-ABCA-60B63DC01148}" dt="2025-01-30T20:06:15.067" v="685" actId="1076"/>
          <ac:spMkLst>
            <pc:docMk/>
            <pc:sldMk cId="937199085" sldId="263"/>
            <ac:spMk id="26" creationId="{AFBF7392-9E94-CC19-E1DA-5CE2709F0E96}"/>
          </ac:spMkLst>
        </pc:spChg>
        <pc:spChg chg="add mod">
          <ac:chgData name="Wilson, Will" userId="17fe4aa4-de52-49ca-ac68-7bcee3db6d29" providerId="ADAL" clId="{86BFAB18-9A7A-4FD4-ABCA-60B63DC01148}" dt="2025-01-30T20:07:11.547" v="797" actId="1076"/>
          <ac:spMkLst>
            <pc:docMk/>
            <pc:sldMk cId="937199085" sldId="263"/>
            <ac:spMk id="27" creationId="{2F559022-85EF-F499-8E6A-D1E3C48D17ED}"/>
          </ac:spMkLst>
        </pc:spChg>
        <pc:spChg chg="add mod">
          <ac:chgData name="Wilson, Will" userId="17fe4aa4-de52-49ca-ac68-7bcee3db6d29" providerId="ADAL" clId="{86BFAB18-9A7A-4FD4-ABCA-60B63DC01148}" dt="2025-01-30T20:07:15.824" v="798" actId="1076"/>
          <ac:spMkLst>
            <pc:docMk/>
            <pc:sldMk cId="937199085" sldId="263"/>
            <ac:spMk id="28" creationId="{872C179B-B3A6-F772-8B1F-9D23CC7768B3}"/>
          </ac:spMkLst>
        </pc:spChg>
        <pc:spChg chg="add mod">
          <ac:chgData name="Wilson, Will" userId="17fe4aa4-de52-49ca-ac68-7bcee3db6d29" providerId="ADAL" clId="{86BFAB18-9A7A-4FD4-ABCA-60B63DC01148}" dt="2025-01-30T20:08:19.915" v="930" actId="1076"/>
          <ac:spMkLst>
            <pc:docMk/>
            <pc:sldMk cId="937199085" sldId="263"/>
            <ac:spMk id="29" creationId="{D425A4B4-7489-0E4D-B8C7-C74FF78979D9}"/>
          </ac:spMkLst>
        </pc:spChg>
        <pc:cxnChg chg="add mod">
          <ac:chgData name="Wilson, Will" userId="17fe4aa4-de52-49ca-ac68-7bcee3db6d29" providerId="ADAL" clId="{86BFAB18-9A7A-4FD4-ABCA-60B63DC01148}" dt="2025-01-30T20:04:16.960" v="536" actId="1076"/>
          <ac:cxnSpMkLst>
            <pc:docMk/>
            <pc:sldMk cId="937199085" sldId="263"/>
            <ac:cxnSpMk id="18" creationId="{41EF7568-7E85-4FB9-AA47-47D80AAF5C75}"/>
          </ac:cxnSpMkLst>
        </pc:cxnChg>
        <pc:cxnChg chg="add mod">
          <ac:chgData name="Wilson, Will" userId="17fe4aa4-de52-49ca-ac68-7bcee3db6d29" providerId="ADAL" clId="{86BFAB18-9A7A-4FD4-ABCA-60B63DC01148}" dt="2025-01-30T20:04:24.727" v="539" actId="14100"/>
          <ac:cxnSpMkLst>
            <pc:docMk/>
            <pc:sldMk cId="937199085" sldId="263"/>
            <ac:cxnSpMk id="20" creationId="{5771EEAB-FCB8-F6EF-2E07-4D501083CCF3}"/>
          </ac:cxnSpMkLst>
        </pc:cxnChg>
        <pc:cxnChg chg="add mod">
          <ac:chgData name="Wilson, Will" userId="17fe4aa4-de52-49ca-ac68-7bcee3db6d29" providerId="ADAL" clId="{86BFAB18-9A7A-4FD4-ABCA-60B63DC01148}" dt="2025-01-30T20:04:32.497" v="542" actId="14100"/>
          <ac:cxnSpMkLst>
            <pc:docMk/>
            <pc:sldMk cId="937199085" sldId="263"/>
            <ac:cxnSpMk id="22" creationId="{66C9294E-3493-A2FC-E6A8-50805B37288F}"/>
          </ac:cxnSpMkLst>
        </pc:cxnChg>
        <pc:cxnChg chg="add mod">
          <ac:chgData name="Wilson, Will" userId="17fe4aa4-de52-49ca-ac68-7bcee3db6d29" providerId="ADAL" clId="{86BFAB18-9A7A-4FD4-ABCA-60B63DC01148}" dt="2025-01-30T20:04:39.471" v="545" actId="14100"/>
          <ac:cxnSpMkLst>
            <pc:docMk/>
            <pc:sldMk cId="937199085" sldId="263"/>
            <ac:cxnSpMk id="24" creationId="{4E5F7845-016F-D07E-3970-06826D6B94F8}"/>
          </ac:cxnSpMkLst>
        </pc:cxnChg>
      </pc:sldChg>
      <pc:sldChg chg="addSp modSp mod">
        <pc:chgData name="Wilson, Will" userId="17fe4aa4-de52-49ca-ac68-7bcee3db6d29" providerId="ADAL" clId="{86BFAB18-9A7A-4FD4-ABCA-60B63DC01148}" dt="2025-01-30T19:20:18.756" v="44" actId="1076"/>
        <pc:sldMkLst>
          <pc:docMk/>
          <pc:sldMk cId="3171380465" sldId="268"/>
        </pc:sldMkLst>
        <pc:spChg chg="add mod">
          <ac:chgData name="Wilson, Will" userId="17fe4aa4-de52-49ca-ac68-7bcee3db6d29" providerId="ADAL" clId="{86BFAB18-9A7A-4FD4-ABCA-60B63DC01148}" dt="2025-01-30T19:20:18.756" v="44" actId="1076"/>
          <ac:spMkLst>
            <pc:docMk/>
            <pc:sldMk cId="3171380465" sldId="268"/>
            <ac:spMk id="2" creationId="{812DBEFC-6E4D-8A2D-728A-B42AD60C2326}"/>
          </ac:spMkLst>
        </pc:spChg>
        <pc:spChg chg="add mod">
          <ac:chgData name="Wilson, Will" userId="17fe4aa4-de52-49ca-ac68-7bcee3db6d29" providerId="ADAL" clId="{86BFAB18-9A7A-4FD4-ABCA-60B63DC01148}" dt="2025-01-30T19:20:14.860" v="42" actId="1076"/>
          <ac:spMkLst>
            <pc:docMk/>
            <pc:sldMk cId="3171380465" sldId="268"/>
            <ac:spMk id="6" creationId="{E41CD195-A718-3FEF-EAD8-3AD2987EA7DC}"/>
          </ac:spMkLst>
        </pc:spChg>
        <pc:spChg chg="add mod">
          <ac:chgData name="Wilson, Will" userId="17fe4aa4-de52-49ca-ac68-7bcee3db6d29" providerId="ADAL" clId="{86BFAB18-9A7A-4FD4-ABCA-60B63DC01148}" dt="2025-01-30T19:20:12.723" v="41" actId="1076"/>
          <ac:spMkLst>
            <pc:docMk/>
            <pc:sldMk cId="3171380465" sldId="268"/>
            <ac:spMk id="7" creationId="{36C86155-8CDF-44AE-D64C-F2582220071F}"/>
          </ac:spMkLst>
        </pc:spChg>
        <pc:spChg chg="add mod">
          <ac:chgData name="Wilson, Will" userId="17fe4aa4-de52-49ca-ac68-7bcee3db6d29" providerId="ADAL" clId="{86BFAB18-9A7A-4FD4-ABCA-60B63DC01148}" dt="2025-01-30T19:20:09.225" v="38" actId="1076"/>
          <ac:spMkLst>
            <pc:docMk/>
            <pc:sldMk cId="3171380465" sldId="268"/>
            <ac:spMk id="8" creationId="{8E9B564A-2760-0B01-C697-587D1A16405F}"/>
          </ac:spMkLst>
        </pc:spChg>
        <pc:spChg chg="add mod">
          <ac:chgData name="Wilson, Will" userId="17fe4aa4-de52-49ca-ac68-7bcee3db6d29" providerId="ADAL" clId="{86BFAB18-9A7A-4FD4-ABCA-60B63DC01148}" dt="2025-01-30T19:19:52.863" v="35" actId="1076"/>
          <ac:spMkLst>
            <pc:docMk/>
            <pc:sldMk cId="3171380465" sldId="268"/>
            <ac:spMk id="9" creationId="{CB2659C4-ADF1-25F9-CF9E-ECEBD6C3EB5D}"/>
          </ac:spMkLst>
        </pc:spChg>
        <pc:spChg chg="add mod">
          <ac:chgData name="Wilson, Will" userId="17fe4aa4-de52-49ca-ac68-7bcee3db6d29" providerId="ADAL" clId="{86BFAB18-9A7A-4FD4-ABCA-60B63DC01148}" dt="2025-01-30T19:19:52.863" v="35" actId="1076"/>
          <ac:spMkLst>
            <pc:docMk/>
            <pc:sldMk cId="3171380465" sldId="268"/>
            <ac:spMk id="10" creationId="{6594716B-CB58-B0A4-1C22-C6D59E08A93B}"/>
          </ac:spMkLst>
        </pc:spChg>
        <pc:spChg chg="add mod">
          <ac:chgData name="Wilson, Will" userId="17fe4aa4-de52-49ca-ac68-7bcee3db6d29" providerId="ADAL" clId="{86BFAB18-9A7A-4FD4-ABCA-60B63DC01148}" dt="2025-01-30T19:20:02.643" v="37" actId="1076"/>
          <ac:spMkLst>
            <pc:docMk/>
            <pc:sldMk cId="3171380465" sldId="268"/>
            <ac:spMk id="11" creationId="{DDC9575E-7DD0-FBB7-D4CE-65AD004B0830}"/>
          </ac:spMkLst>
        </pc:spChg>
        <pc:spChg chg="add mod">
          <ac:chgData name="Wilson, Will" userId="17fe4aa4-de52-49ca-ac68-7bcee3db6d29" providerId="ADAL" clId="{86BFAB18-9A7A-4FD4-ABCA-60B63DC01148}" dt="2025-01-30T19:19:59.641" v="36" actId="1076"/>
          <ac:spMkLst>
            <pc:docMk/>
            <pc:sldMk cId="3171380465" sldId="268"/>
            <ac:spMk id="13" creationId="{0A5F4ADD-EC1B-5D83-4750-F1BA81524A78}"/>
          </ac:spMkLst>
        </pc:spChg>
      </pc:sldChg>
      <pc:sldChg chg="addSp modSp mod">
        <pc:chgData name="Wilson, Will" userId="17fe4aa4-de52-49ca-ac68-7bcee3db6d29" providerId="ADAL" clId="{86BFAB18-9A7A-4FD4-ABCA-60B63DC01148}" dt="2025-01-30T20:10:35.973" v="996" actId="1076"/>
        <pc:sldMkLst>
          <pc:docMk/>
          <pc:sldMk cId="4235356770" sldId="270"/>
        </pc:sldMkLst>
        <pc:spChg chg="add mod">
          <ac:chgData name="Wilson, Will" userId="17fe4aa4-de52-49ca-ac68-7bcee3db6d29" providerId="ADAL" clId="{86BFAB18-9A7A-4FD4-ABCA-60B63DC01148}" dt="2025-01-30T20:10:35.973" v="996" actId="1076"/>
          <ac:spMkLst>
            <pc:docMk/>
            <pc:sldMk cId="4235356770" sldId="270"/>
            <ac:spMk id="3" creationId="{40B6556B-8056-B747-29A7-A62DDAE2E019}"/>
          </ac:spMkLst>
        </pc:spChg>
      </pc:sldChg>
      <pc:sldChg chg="addSp delSp modSp mod">
        <pc:chgData name="Wilson, Will" userId="17fe4aa4-de52-49ca-ac68-7bcee3db6d29" providerId="ADAL" clId="{86BFAB18-9A7A-4FD4-ABCA-60B63DC01148}" dt="2025-01-30T19:27:50.827" v="435" actId="1076"/>
        <pc:sldMkLst>
          <pc:docMk/>
          <pc:sldMk cId="2543325583" sldId="271"/>
        </pc:sldMkLst>
        <pc:spChg chg="add mod">
          <ac:chgData name="Wilson, Will" userId="17fe4aa4-de52-49ca-ac68-7bcee3db6d29" providerId="ADAL" clId="{86BFAB18-9A7A-4FD4-ABCA-60B63DC01148}" dt="2025-01-30T19:27:27.023" v="430"/>
          <ac:spMkLst>
            <pc:docMk/>
            <pc:sldMk cId="2543325583" sldId="271"/>
            <ac:spMk id="3" creationId="{BA9A6A98-0E37-AA46-28B7-EF6A47FDCE9E}"/>
          </ac:spMkLst>
        </pc:spChg>
        <pc:spChg chg="add mod">
          <ac:chgData name="Wilson, Will" userId="17fe4aa4-de52-49ca-ac68-7bcee3db6d29" providerId="ADAL" clId="{86BFAB18-9A7A-4FD4-ABCA-60B63DC01148}" dt="2025-01-30T19:27:27.023" v="430"/>
          <ac:spMkLst>
            <pc:docMk/>
            <pc:sldMk cId="2543325583" sldId="271"/>
            <ac:spMk id="6" creationId="{FB85949F-C99C-8C1C-89C8-D3D62B0C4212}"/>
          </ac:spMkLst>
        </pc:spChg>
        <pc:spChg chg="add mod">
          <ac:chgData name="Wilson, Will" userId="17fe4aa4-de52-49ca-ac68-7bcee3db6d29" providerId="ADAL" clId="{86BFAB18-9A7A-4FD4-ABCA-60B63DC01148}" dt="2025-01-30T19:27:50.827" v="435" actId="1076"/>
          <ac:spMkLst>
            <pc:docMk/>
            <pc:sldMk cId="2543325583" sldId="271"/>
            <ac:spMk id="7" creationId="{C349CA15-A57A-0814-6F94-294DF0F63F9E}"/>
          </ac:spMkLst>
        </pc:spChg>
        <pc:spChg chg="del">
          <ac:chgData name="Wilson, Will" userId="17fe4aa4-de52-49ca-ac68-7bcee3db6d29" providerId="ADAL" clId="{86BFAB18-9A7A-4FD4-ABCA-60B63DC01148}" dt="2025-01-30T19:27:10.315" v="426" actId="478"/>
          <ac:spMkLst>
            <pc:docMk/>
            <pc:sldMk cId="2543325583" sldId="271"/>
            <ac:spMk id="12" creationId="{777DFE26-1CF0-E858-4AC8-D308ADCA3D2F}"/>
          </ac:spMkLst>
        </pc:spChg>
      </pc:sldChg>
    </pc:docChg>
  </pc:docChgLst>
  <pc:docChgLst>
    <pc:chgData name="Banerjee, Soumya" userId="e8873c73-0e33-4bf2-8c65-0a8735c4b7bc" providerId="ADAL" clId="{79D0DECC-76D0-4E14-B797-B59DA1836F20}"/>
    <pc:docChg chg="delSld modSld">
      <pc:chgData name="Banerjee, Soumya" userId="e8873c73-0e33-4bf2-8c65-0a8735c4b7bc" providerId="ADAL" clId="{79D0DECC-76D0-4E14-B797-B59DA1836F20}" dt="2024-10-15T19:35:13.185" v="4" actId="47"/>
      <pc:docMkLst>
        <pc:docMk/>
      </pc:docMkLst>
      <pc:sldChg chg="modSp del mod">
        <pc:chgData name="Banerjee, Soumya" userId="e8873c73-0e33-4bf2-8c65-0a8735c4b7bc" providerId="ADAL" clId="{79D0DECC-76D0-4E14-B797-B59DA1836F20}" dt="2024-10-15T19:35:13.185" v="4" actId="47"/>
        <pc:sldMkLst>
          <pc:docMk/>
          <pc:sldMk cId="3650503955" sldId="257"/>
        </pc:sldMkLst>
      </pc:sldChg>
      <pc:sldChg chg="del">
        <pc:chgData name="Banerjee, Soumya" userId="e8873c73-0e33-4bf2-8c65-0a8735c4b7bc" providerId="ADAL" clId="{79D0DECC-76D0-4E14-B797-B59DA1836F20}" dt="2024-10-15T19:34:57.562" v="3" actId="47"/>
        <pc:sldMkLst>
          <pc:docMk/>
          <pc:sldMk cId="2632374365" sldId="262"/>
        </pc:sldMkLst>
      </pc:sldChg>
      <pc:sldChg chg="del">
        <pc:chgData name="Banerjee, Soumya" userId="e8873c73-0e33-4bf2-8c65-0a8735c4b7bc" providerId="ADAL" clId="{79D0DECC-76D0-4E14-B797-B59DA1836F20}" dt="2024-10-15T19:34:00.103" v="0" actId="47"/>
        <pc:sldMkLst>
          <pc:docMk/>
          <pc:sldMk cId="1454378543" sldId="2147471676"/>
        </pc:sldMkLst>
      </pc:sldChg>
    </pc:docChg>
  </pc:docChgLst>
  <pc:docChgLst>
    <pc:chgData name="Wilson, Will" userId="S::will_wilson@dell.com::17fe4aa4-de52-49ca-ac68-7bcee3db6d29" providerId="AD" clId="Web-{B13CDE56-C76B-7F49-7662-C5C9CC7D7B80}"/>
    <pc:docChg chg="modSld">
      <pc:chgData name="Wilson, Will" userId="S::will_wilson@dell.com::17fe4aa4-de52-49ca-ac68-7bcee3db6d29" providerId="AD" clId="Web-{B13CDE56-C76B-7F49-7662-C5C9CC7D7B80}" dt="2025-01-30T20:13:05.577" v="43"/>
      <pc:docMkLst>
        <pc:docMk/>
      </pc:docMkLst>
      <pc:sldChg chg="delSp">
        <pc:chgData name="Wilson, Will" userId="S::will_wilson@dell.com::17fe4aa4-de52-49ca-ac68-7bcee3db6d29" providerId="AD" clId="Web-{B13CDE56-C76B-7F49-7662-C5C9CC7D7B80}" dt="2025-01-30T20:12:54.890" v="39"/>
        <pc:sldMkLst>
          <pc:docMk/>
          <pc:sldMk cId="4039944728" sldId="256"/>
        </pc:sldMkLst>
        <pc:spChg chg="del">
          <ac:chgData name="Wilson, Will" userId="S::will_wilson@dell.com::17fe4aa4-de52-49ca-ac68-7bcee3db6d29" providerId="AD" clId="Web-{B13CDE56-C76B-7F49-7662-C5C9CC7D7B80}" dt="2025-01-30T20:12:54.890" v="39"/>
          <ac:spMkLst>
            <pc:docMk/>
            <pc:sldMk cId="4039944728" sldId="256"/>
            <ac:spMk id="3" creationId="{6498A9CE-6D7F-2A38-DA9A-8845638A1761}"/>
          </ac:spMkLst>
        </pc:spChg>
      </pc:sldChg>
      <pc:sldChg chg="delSp modSp">
        <pc:chgData name="Wilson, Will" userId="S::will_wilson@dell.com::17fe4aa4-de52-49ca-ac68-7bcee3db6d29" providerId="AD" clId="Web-{B13CDE56-C76B-7F49-7662-C5C9CC7D7B80}" dt="2025-01-30T20:13:00.640" v="42"/>
        <pc:sldMkLst>
          <pc:docMk/>
          <pc:sldMk cId="425050683" sldId="258"/>
        </pc:sldMkLst>
        <pc:spChg chg="del mod">
          <ac:chgData name="Wilson, Will" userId="S::will_wilson@dell.com::17fe4aa4-de52-49ca-ac68-7bcee3db6d29" providerId="AD" clId="Web-{B13CDE56-C76B-7F49-7662-C5C9CC7D7B80}" dt="2025-01-30T20:13:00.640" v="42"/>
          <ac:spMkLst>
            <pc:docMk/>
            <pc:sldMk cId="425050683" sldId="258"/>
            <ac:spMk id="3" creationId="{04DBEDBD-230C-B06F-8B41-E0BC552F3DA3}"/>
          </ac:spMkLst>
        </pc:spChg>
      </pc:sldChg>
      <pc:sldChg chg="delSp">
        <pc:chgData name="Wilson, Will" userId="S::will_wilson@dell.com::17fe4aa4-de52-49ca-ac68-7bcee3db6d29" providerId="AD" clId="Web-{B13CDE56-C76B-7F49-7662-C5C9CC7D7B80}" dt="2025-01-30T20:13:05.577" v="43"/>
        <pc:sldMkLst>
          <pc:docMk/>
          <pc:sldMk cId="558300679" sldId="259"/>
        </pc:sldMkLst>
        <pc:spChg chg="del">
          <ac:chgData name="Wilson, Will" userId="S::will_wilson@dell.com::17fe4aa4-de52-49ca-ac68-7bcee3db6d29" providerId="AD" clId="Web-{B13CDE56-C76B-7F49-7662-C5C9CC7D7B80}" dt="2025-01-30T20:13:05.577" v="43"/>
          <ac:spMkLst>
            <pc:docMk/>
            <pc:sldMk cId="558300679" sldId="259"/>
            <ac:spMk id="3" creationId="{D07156E3-804B-9C9B-6B8A-C43BC2129ACE}"/>
          </ac:spMkLst>
        </pc:spChg>
      </pc:sldChg>
      <pc:sldChg chg="delSp">
        <pc:chgData name="Wilson, Will" userId="S::will_wilson@dell.com::17fe4aa4-de52-49ca-ac68-7bcee3db6d29" providerId="AD" clId="Web-{B13CDE56-C76B-7F49-7662-C5C9CC7D7B80}" dt="2025-01-30T20:12:03.796" v="1"/>
        <pc:sldMkLst>
          <pc:docMk/>
          <pc:sldMk cId="2679426676" sldId="260"/>
        </pc:sldMkLst>
        <pc:spChg chg="del">
          <ac:chgData name="Wilson, Will" userId="S::will_wilson@dell.com::17fe4aa4-de52-49ca-ac68-7bcee3db6d29" providerId="AD" clId="Web-{B13CDE56-C76B-7F49-7662-C5C9CC7D7B80}" dt="2025-01-30T20:12:02.156" v="0"/>
          <ac:spMkLst>
            <pc:docMk/>
            <pc:sldMk cId="2679426676" sldId="260"/>
            <ac:spMk id="2" creationId="{1E3CC288-7846-6735-C048-A8D57F865A23}"/>
          </ac:spMkLst>
        </pc:spChg>
        <pc:spChg chg="del">
          <ac:chgData name="Wilson, Will" userId="S::will_wilson@dell.com::17fe4aa4-de52-49ca-ac68-7bcee3db6d29" providerId="AD" clId="Web-{B13CDE56-C76B-7F49-7662-C5C9CC7D7B80}" dt="2025-01-30T20:12:03.796" v="1"/>
          <ac:spMkLst>
            <pc:docMk/>
            <pc:sldMk cId="2679426676" sldId="260"/>
            <ac:spMk id="6" creationId="{CB32FDFC-1598-5BE8-CC59-71B000684C8D}"/>
          </ac:spMkLst>
        </pc:spChg>
      </pc:sldChg>
      <pc:sldChg chg="delSp modSp">
        <pc:chgData name="Wilson, Will" userId="S::will_wilson@dell.com::17fe4aa4-de52-49ca-ac68-7bcee3db6d29" providerId="AD" clId="Web-{B13CDE56-C76B-7F49-7662-C5C9CC7D7B80}" dt="2025-01-30T20:12:25.624" v="16"/>
        <pc:sldMkLst>
          <pc:docMk/>
          <pc:sldMk cId="2722011840" sldId="261"/>
        </pc:sldMkLst>
        <pc:spChg chg="del">
          <ac:chgData name="Wilson, Will" userId="S::will_wilson@dell.com::17fe4aa4-de52-49ca-ac68-7bcee3db6d29" providerId="AD" clId="Web-{B13CDE56-C76B-7F49-7662-C5C9CC7D7B80}" dt="2025-01-30T20:12:23.155" v="14"/>
          <ac:spMkLst>
            <pc:docMk/>
            <pc:sldMk cId="2722011840" sldId="261"/>
            <ac:spMk id="2" creationId="{941E1B78-9977-D337-6763-AA2A8F8DA105}"/>
          </ac:spMkLst>
        </pc:spChg>
        <pc:spChg chg="del mod">
          <ac:chgData name="Wilson, Will" userId="S::will_wilson@dell.com::17fe4aa4-de52-49ca-ac68-7bcee3db6d29" providerId="AD" clId="Web-{B13CDE56-C76B-7F49-7662-C5C9CC7D7B80}" dt="2025-01-30T20:12:17.827" v="12"/>
          <ac:spMkLst>
            <pc:docMk/>
            <pc:sldMk cId="2722011840" sldId="261"/>
            <ac:spMk id="9" creationId="{BDD6B591-D06D-862D-75D6-821D84915EE7}"/>
          </ac:spMkLst>
        </pc:spChg>
        <pc:spChg chg="del">
          <ac:chgData name="Wilson, Will" userId="S::will_wilson@dell.com::17fe4aa4-de52-49ca-ac68-7bcee3db6d29" providerId="AD" clId="Web-{B13CDE56-C76B-7F49-7662-C5C9CC7D7B80}" dt="2025-01-30T20:12:21.937" v="13"/>
          <ac:spMkLst>
            <pc:docMk/>
            <pc:sldMk cId="2722011840" sldId="261"/>
            <ac:spMk id="10" creationId="{E630619C-B57A-916F-8C5F-6777E7C32072}"/>
          </ac:spMkLst>
        </pc:spChg>
        <pc:spChg chg="del">
          <ac:chgData name="Wilson, Will" userId="S::will_wilson@dell.com::17fe4aa4-de52-49ca-ac68-7bcee3db6d29" providerId="AD" clId="Web-{B13CDE56-C76B-7F49-7662-C5C9CC7D7B80}" dt="2025-01-30T20:12:25.624" v="16"/>
          <ac:spMkLst>
            <pc:docMk/>
            <pc:sldMk cId="2722011840" sldId="261"/>
            <ac:spMk id="11" creationId="{EF4E9272-E185-BC62-3D41-FC09C0427941}"/>
          </ac:spMkLst>
        </pc:spChg>
        <pc:cxnChg chg="del">
          <ac:chgData name="Wilson, Will" userId="S::will_wilson@dell.com::17fe4aa4-de52-49ca-ac68-7bcee3db6d29" providerId="AD" clId="Web-{B13CDE56-C76B-7F49-7662-C5C9CC7D7B80}" dt="2025-01-30T20:12:24.499" v="15"/>
          <ac:cxnSpMkLst>
            <pc:docMk/>
            <pc:sldMk cId="2722011840" sldId="261"/>
            <ac:cxnSpMk id="7" creationId="{5D7701B4-EF69-16B1-75A5-04109D408180}"/>
          </ac:cxnSpMkLst>
        </pc:cxnChg>
      </pc:sldChg>
      <pc:sldChg chg="delSp">
        <pc:chgData name="Wilson, Will" userId="S::will_wilson@dell.com::17fe4aa4-de52-49ca-ac68-7bcee3db6d29" providerId="AD" clId="Web-{B13CDE56-C76B-7F49-7662-C5C9CC7D7B80}" dt="2025-01-30T20:12:31.452" v="20"/>
        <pc:sldMkLst>
          <pc:docMk/>
          <pc:sldMk cId="2877124426" sldId="262"/>
        </pc:sldMkLst>
        <pc:spChg chg="del">
          <ac:chgData name="Wilson, Will" userId="S::will_wilson@dell.com::17fe4aa4-de52-49ca-ac68-7bcee3db6d29" providerId="AD" clId="Web-{B13CDE56-C76B-7F49-7662-C5C9CC7D7B80}" dt="2025-01-30T20:12:31.452" v="20"/>
          <ac:spMkLst>
            <pc:docMk/>
            <pc:sldMk cId="2877124426" sldId="262"/>
            <ac:spMk id="3" creationId="{EEDD2017-E15F-DD01-DE21-73745F4E5C4E}"/>
          </ac:spMkLst>
        </pc:spChg>
        <pc:spChg chg="del">
          <ac:chgData name="Wilson, Will" userId="S::will_wilson@dell.com::17fe4aa4-de52-49ca-ac68-7bcee3db6d29" providerId="AD" clId="Web-{B13CDE56-C76B-7F49-7662-C5C9CC7D7B80}" dt="2025-01-30T20:12:31.452" v="19"/>
          <ac:spMkLst>
            <pc:docMk/>
            <pc:sldMk cId="2877124426" sldId="262"/>
            <ac:spMk id="6" creationId="{3954B996-B239-0129-30A4-C75D9B3CC457}"/>
          </ac:spMkLst>
        </pc:spChg>
        <pc:spChg chg="del">
          <ac:chgData name="Wilson, Will" userId="S::will_wilson@dell.com::17fe4aa4-de52-49ca-ac68-7bcee3db6d29" providerId="AD" clId="Web-{B13CDE56-C76B-7F49-7662-C5C9CC7D7B80}" dt="2025-01-30T20:12:31.452" v="18"/>
          <ac:spMkLst>
            <pc:docMk/>
            <pc:sldMk cId="2877124426" sldId="262"/>
            <ac:spMk id="7" creationId="{1475AD5C-54F7-723B-6AF6-262D20A162EC}"/>
          </ac:spMkLst>
        </pc:spChg>
        <pc:spChg chg="del">
          <ac:chgData name="Wilson, Will" userId="S::will_wilson@dell.com::17fe4aa4-de52-49ca-ac68-7bcee3db6d29" providerId="AD" clId="Web-{B13CDE56-C76B-7F49-7662-C5C9CC7D7B80}" dt="2025-01-30T20:12:31.452" v="17"/>
          <ac:spMkLst>
            <pc:docMk/>
            <pc:sldMk cId="2877124426" sldId="262"/>
            <ac:spMk id="8" creationId="{0A342D58-1677-3F4D-E157-4E621FE13F3D}"/>
          </ac:spMkLst>
        </pc:spChg>
      </pc:sldChg>
      <pc:sldChg chg="delSp">
        <pc:chgData name="Wilson, Will" userId="S::will_wilson@dell.com::17fe4aa4-de52-49ca-ac68-7bcee3db6d29" providerId="AD" clId="Web-{B13CDE56-C76B-7F49-7662-C5C9CC7D7B80}" dt="2025-01-30T20:12:45.187" v="36"/>
        <pc:sldMkLst>
          <pc:docMk/>
          <pc:sldMk cId="937199085" sldId="263"/>
        </pc:sldMkLst>
        <pc:spChg chg="del">
          <ac:chgData name="Wilson, Will" userId="S::will_wilson@dell.com::17fe4aa4-de52-49ca-ac68-7bcee3db6d29" providerId="AD" clId="Web-{B13CDE56-C76B-7F49-7662-C5C9CC7D7B80}" dt="2025-01-30T20:12:36.296" v="27"/>
          <ac:spMkLst>
            <pc:docMk/>
            <pc:sldMk cId="937199085" sldId="263"/>
            <ac:spMk id="3" creationId="{5A4540DA-CB4F-08DB-B4F7-BC76672627CF}"/>
          </ac:spMkLst>
        </pc:spChg>
        <pc:spChg chg="del">
          <ac:chgData name="Wilson, Will" userId="S::will_wilson@dell.com::17fe4aa4-de52-49ca-ac68-7bcee3db6d29" providerId="AD" clId="Web-{B13CDE56-C76B-7F49-7662-C5C9CC7D7B80}" dt="2025-01-30T20:12:36.296" v="26"/>
          <ac:spMkLst>
            <pc:docMk/>
            <pc:sldMk cId="937199085" sldId="263"/>
            <ac:spMk id="6" creationId="{026396B2-F8FA-D7C4-50FF-59723E3390B9}"/>
          </ac:spMkLst>
        </pc:spChg>
        <pc:spChg chg="del">
          <ac:chgData name="Wilson, Will" userId="S::will_wilson@dell.com::17fe4aa4-de52-49ca-ac68-7bcee3db6d29" providerId="AD" clId="Web-{B13CDE56-C76B-7F49-7662-C5C9CC7D7B80}" dt="2025-01-30T20:12:36.296" v="25"/>
          <ac:spMkLst>
            <pc:docMk/>
            <pc:sldMk cId="937199085" sldId="263"/>
            <ac:spMk id="7" creationId="{DED7D362-EB7D-EB8B-767C-2CA94677B4DF}"/>
          </ac:spMkLst>
        </pc:spChg>
        <pc:spChg chg="del">
          <ac:chgData name="Wilson, Will" userId="S::will_wilson@dell.com::17fe4aa4-de52-49ca-ac68-7bcee3db6d29" providerId="AD" clId="Web-{B13CDE56-C76B-7F49-7662-C5C9CC7D7B80}" dt="2025-01-30T20:12:36.296" v="24"/>
          <ac:spMkLst>
            <pc:docMk/>
            <pc:sldMk cId="937199085" sldId="263"/>
            <ac:spMk id="8" creationId="{41DB04F5-2ED4-CA68-52C5-6E399F76253E}"/>
          </ac:spMkLst>
        </pc:spChg>
        <pc:spChg chg="del">
          <ac:chgData name="Wilson, Will" userId="S::will_wilson@dell.com::17fe4aa4-de52-49ca-ac68-7bcee3db6d29" providerId="AD" clId="Web-{B13CDE56-C76B-7F49-7662-C5C9CC7D7B80}" dt="2025-01-30T20:12:36.296" v="23"/>
          <ac:spMkLst>
            <pc:docMk/>
            <pc:sldMk cId="937199085" sldId="263"/>
            <ac:spMk id="9" creationId="{F4AD21C7-9008-F22F-6EA8-4FB01E50B9BA}"/>
          </ac:spMkLst>
        </pc:spChg>
        <pc:spChg chg="del">
          <ac:chgData name="Wilson, Will" userId="S::will_wilson@dell.com::17fe4aa4-de52-49ca-ac68-7bcee3db6d29" providerId="AD" clId="Web-{B13CDE56-C76B-7F49-7662-C5C9CC7D7B80}" dt="2025-01-30T20:12:36.296" v="22"/>
          <ac:spMkLst>
            <pc:docMk/>
            <pc:sldMk cId="937199085" sldId="263"/>
            <ac:spMk id="10" creationId="{230C0F5F-127D-E7EE-A5A6-57197E3BC45E}"/>
          </ac:spMkLst>
        </pc:spChg>
        <pc:spChg chg="del">
          <ac:chgData name="Wilson, Will" userId="S::will_wilson@dell.com::17fe4aa4-de52-49ca-ac68-7bcee3db6d29" providerId="AD" clId="Web-{B13CDE56-C76B-7F49-7662-C5C9CC7D7B80}" dt="2025-01-30T20:12:36.296" v="21"/>
          <ac:spMkLst>
            <pc:docMk/>
            <pc:sldMk cId="937199085" sldId="263"/>
            <ac:spMk id="11" creationId="{C290DE79-17E8-5285-9985-4909CA88D4DF}"/>
          </ac:spMkLst>
        </pc:spChg>
        <pc:spChg chg="del">
          <ac:chgData name="Wilson, Will" userId="S::will_wilson@dell.com::17fe4aa4-de52-49ca-ac68-7bcee3db6d29" providerId="AD" clId="Web-{B13CDE56-C76B-7F49-7662-C5C9CC7D7B80}" dt="2025-01-30T20:12:38.937" v="28"/>
          <ac:spMkLst>
            <pc:docMk/>
            <pc:sldMk cId="937199085" sldId="263"/>
            <ac:spMk id="17" creationId="{1F048836-3357-1583-5784-B4501E19F607}"/>
          </ac:spMkLst>
        </pc:spChg>
        <pc:spChg chg="del">
          <ac:chgData name="Wilson, Will" userId="S::will_wilson@dell.com::17fe4aa4-de52-49ca-ac68-7bcee3db6d29" providerId="AD" clId="Web-{B13CDE56-C76B-7F49-7662-C5C9CC7D7B80}" dt="2025-01-30T20:12:45.187" v="32"/>
          <ac:spMkLst>
            <pc:docMk/>
            <pc:sldMk cId="937199085" sldId="263"/>
            <ac:spMk id="26" creationId="{AFBF7392-9E94-CC19-E1DA-5CE2709F0E96}"/>
          </ac:spMkLst>
        </pc:spChg>
        <pc:spChg chg="del">
          <ac:chgData name="Wilson, Will" userId="S::will_wilson@dell.com::17fe4aa4-de52-49ca-ac68-7bcee3db6d29" providerId="AD" clId="Web-{B13CDE56-C76B-7F49-7662-C5C9CC7D7B80}" dt="2025-01-30T20:12:45.187" v="31"/>
          <ac:spMkLst>
            <pc:docMk/>
            <pc:sldMk cId="937199085" sldId="263"/>
            <ac:spMk id="27" creationId="{2F559022-85EF-F499-8E6A-D1E3C48D17ED}"/>
          </ac:spMkLst>
        </pc:spChg>
        <pc:spChg chg="del">
          <ac:chgData name="Wilson, Will" userId="S::will_wilson@dell.com::17fe4aa4-de52-49ca-ac68-7bcee3db6d29" providerId="AD" clId="Web-{B13CDE56-C76B-7F49-7662-C5C9CC7D7B80}" dt="2025-01-30T20:12:45.187" v="30"/>
          <ac:spMkLst>
            <pc:docMk/>
            <pc:sldMk cId="937199085" sldId="263"/>
            <ac:spMk id="28" creationId="{872C179B-B3A6-F772-8B1F-9D23CC7768B3}"/>
          </ac:spMkLst>
        </pc:spChg>
        <pc:spChg chg="del">
          <ac:chgData name="Wilson, Will" userId="S::will_wilson@dell.com::17fe4aa4-de52-49ca-ac68-7bcee3db6d29" providerId="AD" clId="Web-{B13CDE56-C76B-7F49-7662-C5C9CC7D7B80}" dt="2025-01-30T20:12:45.187" v="29"/>
          <ac:spMkLst>
            <pc:docMk/>
            <pc:sldMk cId="937199085" sldId="263"/>
            <ac:spMk id="29" creationId="{D425A4B4-7489-0E4D-B8C7-C74FF78979D9}"/>
          </ac:spMkLst>
        </pc:spChg>
        <pc:cxnChg chg="del">
          <ac:chgData name="Wilson, Will" userId="S::will_wilson@dell.com::17fe4aa4-de52-49ca-ac68-7bcee3db6d29" providerId="AD" clId="Web-{B13CDE56-C76B-7F49-7662-C5C9CC7D7B80}" dt="2025-01-30T20:12:45.187" v="36"/>
          <ac:cxnSpMkLst>
            <pc:docMk/>
            <pc:sldMk cId="937199085" sldId="263"/>
            <ac:cxnSpMk id="18" creationId="{41EF7568-7E85-4FB9-AA47-47D80AAF5C75}"/>
          </ac:cxnSpMkLst>
        </pc:cxnChg>
        <pc:cxnChg chg="del">
          <ac:chgData name="Wilson, Will" userId="S::will_wilson@dell.com::17fe4aa4-de52-49ca-ac68-7bcee3db6d29" providerId="AD" clId="Web-{B13CDE56-C76B-7F49-7662-C5C9CC7D7B80}" dt="2025-01-30T20:12:45.187" v="35"/>
          <ac:cxnSpMkLst>
            <pc:docMk/>
            <pc:sldMk cId="937199085" sldId="263"/>
            <ac:cxnSpMk id="20" creationId="{5771EEAB-FCB8-F6EF-2E07-4D501083CCF3}"/>
          </ac:cxnSpMkLst>
        </pc:cxnChg>
        <pc:cxnChg chg="del">
          <ac:chgData name="Wilson, Will" userId="S::will_wilson@dell.com::17fe4aa4-de52-49ca-ac68-7bcee3db6d29" providerId="AD" clId="Web-{B13CDE56-C76B-7F49-7662-C5C9CC7D7B80}" dt="2025-01-30T20:12:45.187" v="34"/>
          <ac:cxnSpMkLst>
            <pc:docMk/>
            <pc:sldMk cId="937199085" sldId="263"/>
            <ac:cxnSpMk id="22" creationId="{66C9294E-3493-A2FC-E6A8-50805B37288F}"/>
          </ac:cxnSpMkLst>
        </pc:cxnChg>
        <pc:cxnChg chg="del">
          <ac:chgData name="Wilson, Will" userId="S::will_wilson@dell.com::17fe4aa4-de52-49ca-ac68-7bcee3db6d29" providerId="AD" clId="Web-{B13CDE56-C76B-7F49-7662-C5C9CC7D7B80}" dt="2025-01-30T20:12:45.187" v="33"/>
          <ac:cxnSpMkLst>
            <pc:docMk/>
            <pc:sldMk cId="937199085" sldId="263"/>
            <ac:cxnSpMk id="24" creationId="{4E5F7845-016F-D07E-3970-06826D6B94F8}"/>
          </ac:cxnSpMkLst>
        </pc:cxnChg>
      </pc:sldChg>
      <pc:sldChg chg="delSp">
        <pc:chgData name="Wilson, Will" userId="S::will_wilson@dell.com::17fe4aa4-de52-49ca-ac68-7bcee3db6d29" providerId="AD" clId="Web-{B13CDE56-C76B-7F49-7662-C5C9CC7D7B80}" dt="2025-01-30T20:12:10.171" v="9"/>
        <pc:sldMkLst>
          <pc:docMk/>
          <pc:sldMk cId="3171380465" sldId="268"/>
        </pc:sldMkLst>
        <pc:spChg chg="del">
          <ac:chgData name="Wilson, Will" userId="S::will_wilson@dell.com::17fe4aa4-de52-49ca-ac68-7bcee3db6d29" providerId="AD" clId="Web-{B13CDE56-C76B-7F49-7662-C5C9CC7D7B80}" dt="2025-01-30T20:12:10.171" v="9"/>
          <ac:spMkLst>
            <pc:docMk/>
            <pc:sldMk cId="3171380465" sldId="268"/>
            <ac:spMk id="2" creationId="{812DBEFC-6E4D-8A2D-728A-B42AD60C2326}"/>
          </ac:spMkLst>
        </pc:spChg>
        <pc:spChg chg="del">
          <ac:chgData name="Wilson, Will" userId="S::will_wilson@dell.com::17fe4aa4-de52-49ca-ac68-7bcee3db6d29" providerId="AD" clId="Web-{B13CDE56-C76B-7F49-7662-C5C9CC7D7B80}" dt="2025-01-30T20:12:10.171" v="8"/>
          <ac:spMkLst>
            <pc:docMk/>
            <pc:sldMk cId="3171380465" sldId="268"/>
            <ac:spMk id="6" creationId="{E41CD195-A718-3FEF-EAD8-3AD2987EA7DC}"/>
          </ac:spMkLst>
        </pc:spChg>
        <pc:spChg chg="del">
          <ac:chgData name="Wilson, Will" userId="S::will_wilson@dell.com::17fe4aa4-de52-49ca-ac68-7bcee3db6d29" providerId="AD" clId="Web-{B13CDE56-C76B-7F49-7662-C5C9CC7D7B80}" dt="2025-01-30T20:12:10.171" v="7"/>
          <ac:spMkLst>
            <pc:docMk/>
            <pc:sldMk cId="3171380465" sldId="268"/>
            <ac:spMk id="7" creationId="{36C86155-8CDF-44AE-D64C-F2582220071F}"/>
          </ac:spMkLst>
        </pc:spChg>
        <pc:spChg chg="del">
          <ac:chgData name="Wilson, Will" userId="S::will_wilson@dell.com::17fe4aa4-de52-49ca-ac68-7bcee3db6d29" providerId="AD" clId="Web-{B13CDE56-C76B-7F49-7662-C5C9CC7D7B80}" dt="2025-01-30T20:12:10.171" v="6"/>
          <ac:spMkLst>
            <pc:docMk/>
            <pc:sldMk cId="3171380465" sldId="268"/>
            <ac:spMk id="8" creationId="{8E9B564A-2760-0B01-C697-587D1A16405F}"/>
          </ac:spMkLst>
        </pc:spChg>
        <pc:spChg chg="del">
          <ac:chgData name="Wilson, Will" userId="S::will_wilson@dell.com::17fe4aa4-de52-49ca-ac68-7bcee3db6d29" providerId="AD" clId="Web-{B13CDE56-C76B-7F49-7662-C5C9CC7D7B80}" dt="2025-01-30T20:12:10.171" v="5"/>
          <ac:spMkLst>
            <pc:docMk/>
            <pc:sldMk cId="3171380465" sldId="268"/>
            <ac:spMk id="9" creationId="{CB2659C4-ADF1-25F9-CF9E-ECEBD6C3EB5D}"/>
          </ac:spMkLst>
        </pc:spChg>
        <pc:spChg chg="del">
          <ac:chgData name="Wilson, Will" userId="S::will_wilson@dell.com::17fe4aa4-de52-49ca-ac68-7bcee3db6d29" providerId="AD" clId="Web-{B13CDE56-C76B-7F49-7662-C5C9CC7D7B80}" dt="2025-01-30T20:12:10.171" v="4"/>
          <ac:spMkLst>
            <pc:docMk/>
            <pc:sldMk cId="3171380465" sldId="268"/>
            <ac:spMk id="10" creationId="{6594716B-CB58-B0A4-1C22-C6D59E08A93B}"/>
          </ac:spMkLst>
        </pc:spChg>
        <pc:spChg chg="del">
          <ac:chgData name="Wilson, Will" userId="S::will_wilson@dell.com::17fe4aa4-de52-49ca-ac68-7bcee3db6d29" providerId="AD" clId="Web-{B13CDE56-C76B-7F49-7662-C5C9CC7D7B80}" dt="2025-01-30T20:12:10.171" v="3"/>
          <ac:spMkLst>
            <pc:docMk/>
            <pc:sldMk cId="3171380465" sldId="268"/>
            <ac:spMk id="11" creationId="{DDC9575E-7DD0-FBB7-D4CE-65AD004B0830}"/>
          </ac:spMkLst>
        </pc:spChg>
        <pc:spChg chg="del">
          <ac:chgData name="Wilson, Will" userId="S::will_wilson@dell.com::17fe4aa4-de52-49ca-ac68-7bcee3db6d29" providerId="AD" clId="Web-{B13CDE56-C76B-7F49-7662-C5C9CC7D7B80}" dt="2025-01-30T20:12:10.171" v="2"/>
          <ac:spMkLst>
            <pc:docMk/>
            <pc:sldMk cId="3171380465" sldId="268"/>
            <ac:spMk id="13" creationId="{0A5F4ADD-EC1B-5D83-4750-F1BA81524A78}"/>
          </ac:spMkLst>
        </pc:spChg>
      </pc:sldChg>
      <pc:sldChg chg="delSp">
        <pc:chgData name="Wilson, Will" userId="S::will_wilson@dell.com::17fe4aa4-de52-49ca-ac68-7bcee3db6d29" providerId="AD" clId="Web-{B13CDE56-C76B-7F49-7662-C5C9CC7D7B80}" dt="2025-01-30T20:12:49.983" v="37"/>
        <pc:sldMkLst>
          <pc:docMk/>
          <pc:sldMk cId="4235356770" sldId="270"/>
        </pc:sldMkLst>
        <pc:spChg chg="del">
          <ac:chgData name="Wilson, Will" userId="S::will_wilson@dell.com::17fe4aa4-de52-49ca-ac68-7bcee3db6d29" providerId="AD" clId="Web-{B13CDE56-C76B-7F49-7662-C5C9CC7D7B80}" dt="2025-01-30T20:12:49.983" v="37"/>
          <ac:spMkLst>
            <pc:docMk/>
            <pc:sldMk cId="4235356770" sldId="270"/>
            <ac:spMk id="3" creationId="{40B6556B-8056-B747-29A7-A62DDAE2E019}"/>
          </ac:spMkLst>
        </pc:spChg>
      </pc:sldChg>
      <pc:sldChg chg="delSp">
        <pc:chgData name="Wilson, Will" userId="S::will_wilson@dell.com::17fe4aa4-de52-49ca-ac68-7bcee3db6d29" providerId="AD" clId="Web-{B13CDE56-C76B-7F49-7662-C5C9CC7D7B80}" dt="2025-01-30T20:12:52.202" v="38"/>
        <pc:sldMkLst>
          <pc:docMk/>
          <pc:sldMk cId="2543325583" sldId="271"/>
        </pc:sldMkLst>
        <pc:spChg chg="del">
          <ac:chgData name="Wilson, Will" userId="S::will_wilson@dell.com::17fe4aa4-de52-49ca-ac68-7bcee3db6d29" providerId="AD" clId="Web-{B13CDE56-C76B-7F49-7662-C5C9CC7D7B80}" dt="2025-01-30T20:12:52.202" v="38"/>
          <ac:spMkLst>
            <pc:docMk/>
            <pc:sldMk cId="2543325583" sldId="271"/>
            <ac:spMk id="7" creationId="{C349CA15-A57A-0814-6F94-294DF0F63F9E}"/>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fl" descr="                              Dell - Internal Use - Confidential&#10;"/>
          <p:cNvSpPr txBox="1"/>
          <p:nvPr/>
        </p:nvSpPr>
        <p:spPr>
          <a:xfrm>
            <a:off x="780683" y="8990041"/>
            <a:ext cx="1077218" cy="83100"/>
          </a:xfrm>
          <a:prstGeom prst="rect">
            <a:avLst/>
          </a:prstGeom>
          <a:noFill/>
        </p:spPr>
        <p:txBody>
          <a:bodyPr vert="horz" wrap="none" lIns="0" tIns="0" rIns="0" bIns="0" rtlCol="0" anchor="ctr" anchorCtr="0">
            <a:spAutoFit/>
          </a:bodyPr>
          <a:lstStyle/>
          <a:p>
            <a:pPr defTabSz="923087" fontAlgn="base">
              <a:lnSpc>
                <a:spcPct val="90000"/>
              </a:lnSpc>
              <a:spcBef>
                <a:spcPts val="101"/>
              </a:spcBef>
              <a:spcAft>
                <a:spcPts val="101"/>
              </a:spcAft>
              <a:defRPr/>
            </a:pPr>
            <a:r>
              <a:rPr lang="en-US" sz="600">
                <a:solidFill>
                  <a:schemeClr val="bg2"/>
                </a:solidFill>
                <a:latin typeface="Arial" panose="020B0604020202020204" pitchFamily="34" charset="0"/>
              </a:rPr>
              <a:t>© Dell Inc. All Rights Reserved.</a:t>
            </a:r>
          </a:p>
        </p:txBody>
      </p:sp>
      <p:sp>
        <p:nvSpPr>
          <p:cNvPr id="7" name="TextBox 6"/>
          <p:cNvSpPr txBox="1"/>
          <p:nvPr/>
        </p:nvSpPr>
        <p:spPr>
          <a:xfrm>
            <a:off x="477119" y="8989695"/>
            <a:ext cx="95629" cy="83793"/>
          </a:xfrm>
          <a:prstGeom prst="rect">
            <a:avLst/>
          </a:prstGeom>
        </p:spPr>
        <p:txBody>
          <a:bodyPr vert="horz" wrap="none" lIns="0" tIns="0" rIns="0" bIns="0" rtlCol="0" anchor="ctr" anchorCtr="0">
            <a:spAutoFit/>
          </a:bodyPr>
          <a:lstStyle/>
          <a:p>
            <a:pPr algn="l" rtl="0" fontAlgn="base">
              <a:lnSpc>
                <a:spcPct val="90000"/>
              </a:lnSpc>
              <a:spcBef>
                <a:spcPct val="0"/>
              </a:spcBef>
              <a:spcAft>
                <a:spcPct val="0"/>
              </a:spcAft>
              <a:buClr>
                <a:schemeClr val="bg1"/>
              </a:buClr>
            </a:pPr>
            <a:fld id="{58EC7406-F4CC-4ABF-902E-2AF4E70E5C0F}" type="slidenum">
              <a:rPr lang="en-US" sz="600">
                <a:solidFill>
                  <a:schemeClr val="bg2"/>
                </a:solidFill>
                <a:latin typeface="Arial" panose="020B0604020202020204" pitchFamily="34" charset="0"/>
              </a:rPr>
              <a:pPr algn="l" rtl="0" fontAlgn="base">
                <a:lnSpc>
                  <a:spcPct val="90000"/>
                </a:lnSpc>
                <a:spcBef>
                  <a:spcPct val="0"/>
                </a:spcBef>
                <a:spcAft>
                  <a:spcPct val="0"/>
                </a:spcAft>
                <a:buClr>
                  <a:schemeClr val="bg1"/>
                </a:buClr>
              </a:pPr>
              <a:t>‹#›</a:t>
            </a:fld>
            <a:endParaRPr lang="en-US" sz="600" err="1">
              <a:solidFill>
                <a:schemeClr val="bg2"/>
              </a:solidFill>
              <a:latin typeface="Arial" panose="020B0604020202020204" pitchFamily="34" charset="0"/>
            </a:endParaRPr>
          </a:p>
        </p:txBody>
      </p:sp>
    </p:spTree>
    <p:extLst>
      <p:ext uri="{BB962C8B-B14F-4D97-AF65-F5344CB8AC3E}">
        <p14:creationId xmlns:p14="http://schemas.microsoft.com/office/powerpoint/2010/main" val="42271365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496888" y="173038"/>
            <a:ext cx="5940425" cy="3341687"/>
          </a:xfrm>
          <a:prstGeom prst="rect">
            <a:avLst/>
          </a:prstGeom>
          <a:noFill/>
          <a:ln w="12700">
            <a:solidFill>
              <a:prstClr val="black"/>
            </a:solidFill>
          </a:ln>
        </p:spPr>
        <p:txBody>
          <a:bodyPr vert="horz" lIns="92309" tIns="46154" rIns="92309" bIns="46154" rtlCol="0" anchor="ctr"/>
          <a:lstStyle/>
          <a:p>
            <a:endParaRPr lang="en-US"/>
          </a:p>
        </p:txBody>
      </p:sp>
      <p:sp>
        <p:nvSpPr>
          <p:cNvPr id="5" name="Notes Placeholder 4"/>
          <p:cNvSpPr>
            <a:spLocks noGrp="1"/>
          </p:cNvSpPr>
          <p:nvPr>
            <p:ph type="body" sz="quarter" idx="3"/>
          </p:nvPr>
        </p:nvSpPr>
        <p:spPr>
          <a:xfrm>
            <a:off x="462280" y="3803332"/>
            <a:ext cx="6009640" cy="4978718"/>
          </a:xfrm>
          <a:prstGeom prst="rect">
            <a:avLst/>
          </a:prstGeom>
        </p:spPr>
        <p:txBody>
          <a:bodyPr vert="horz" lIns="0" tIns="0" rIns="0" bIns="0" rtlCol="0"/>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fl" descr="                              Dell - Internal Use - Confidential&#10;"/>
          <p:cNvSpPr txBox="1"/>
          <p:nvPr/>
        </p:nvSpPr>
        <p:spPr>
          <a:xfrm>
            <a:off x="780683" y="8990041"/>
            <a:ext cx="1077218" cy="83100"/>
          </a:xfrm>
          <a:prstGeom prst="rect">
            <a:avLst/>
          </a:prstGeom>
          <a:noFill/>
        </p:spPr>
        <p:txBody>
          <a:bodyPr vert="horz" wrap="none" lIns="0" tIns="0" rIns="0" bIns="0" rtlCol="0" anchor="ctr" anchorCtr="0">
            <a:spAutoFit/>
          </a:bodyPr>
          <a:lstStyle/>
          <a:p>
            <a:pPr defTabSz="923087" fontAlgn="base">
              <a:lnSpc>
                <a:spcPct val="90000"/>
              </a:lnSpc>
              <a:spcBef>
                <a:spcPts val="101"/>
              </a:spcBef>
              <a:spcAft>
                <a:spcPts val="101"/>
              </a:spcAft>
              <a:defRPr/>
            </a:pPr>
            <a:r>
              <a:rPr lang="en-US" sz="600">
                <a:solidFill>
                  <a:schemeClr val="bg2"/>
                </a:solidFill>
                <a:latin typeface="Arial" panose="020B0604020202020204" pitchFamily="34" charset="0"/>
              </a:rPr>
              <a:t>© Dell Inc. All Rights Reserved.</a:t>
            </a:r>
          </a:p>
        </p:txBody>
      </p:sp>
      <p:sp>
        <p:nvSpPr>
          <p:cNvPr id="9" name="TextBox 8"/>
          <p:cNvSpPr txBox="1"/>
          <p:nvPr/>
        </p:nvSpPr>
        <p:spPr>
          <a:xfrm>
            <a:off x="477119" y="8989695"/>
            <a:ext cx="95629" cy="83793"/>
          </a:xfrm>
          <a:prstGeom prst="rect">
            <a:avLst/>
          </a:prstGeom>
        </p:spPr>
        <p:txBody>
          <a:bodyPr vert="horz" wrap="none" lIns="0" tIns="0" rIns="0" bIns="0" rtlCol="0" anchor="ctr" anchorCtr="0">
            <a:spAutoFit/>
          </a:bodyPr>
          <a:lstStyle/>
          <a:p>
            <a:pPr algn="l" rtl="0" fontAlgn="base">
              <a:lnSpc>
                <a:spcPct val="90000"/>
              </a:lnSpc>
              <a:spcBef>
                <a:spcPct val="0"/>
              </a:spcBef>
              <a:spcAft>
                <a:spcPct val="0"/>
              </a:spcAft>
              <a:buClr>
                <a:schemeClr val="bg1"/>
              </a:buClr>
            </a:pPr>
            <a:fld id="{58EC7406-F4CC-4ABF-902E-2AF4E70E5C0F}" type="slidenum">
              <a:rPr lang="en-US" sz="600">
                <a:solidFill>
                  <a:schemeClr val="bg2"/>
                </a:solidFill>
                <a:latin typeface="Arial" panose="020B0604020202020204" pitchFamily="34" charset="0"/>
              </a:rPr>
              <a:pPr algn="l" rtl="0" fontAlgn="base">
                <a:lnSpc>
                  <a:spcPct val="90000"/>
                </a:lnSpc>
                <a:spcBef>
                  <a:spcPct val="0"/>
                </a:spcBef>
                <a:spcAft>
                  <a:spcPct val="0"/>
                </a:spcAft>
                <a:buClr>
                  <a:schemeClr val="bg1"/>
                </a:buClr>
              </a:pPr>
              <a:t>‹#›</a:t>
            </a:fld>
            <a:endParaRPr lang="en-US" sz="600" err="1">
              <a:solidFill>
                <a:schemeClr val="bg2"/>
              </a:solidFill>
              <a:latin typeface="Arial" panose="020B0604020202020204" pitchFamily="34" charset="0"/>
            </a:endParaRPr>
          </a:p>
        </p:txBody>
      </p:sp>
    </p:spTree>
    <p:extLst>
      <p:ext uri="{BB962C8B-B14F-4D97-AF65-F5344CB8AC3E}">
        <p14:creationId xmlns:p14="http://schemas.microsoft.com/office/powerpoint/2010/main" val="2384313598"/>
      </p:ext>
    </p:extLst>
  </p:cSld>
  <p:clrMap bg1="lt1" tx1="dk1" bg2="lt2" tx2="dk2" accent1="accent1" accent2="accent2" accent3="accent3" accent4="accent4" accent5="accent5" accent6="accent6" hlink="hlink" folHlink="folHlink"/>
  <p:notesStyle>
    <a:lvl1pPr marL="0" algn="l" defTabSz="914377" rtl="0" eaLnBrk="1" latinLnBrk="0" hangingPunct="1">
      <a:spcBef>
        <a:spcPts val="0"/>
      </a:spcBef>
      <a:defRPr sz="1467" kern="1200">
        <a:solidFill>
          <a:schemeClr val="bg2"/>
        </a:solidFill>
        <a:latin typeface="Arial" panose="020B0604020202020204" pitchFamily="34" charset="0"/>
        <a:ea typeface="+mn-ea"/>
        <a:cs typeface="+mn-cs"/>
      </a:defRPr>
    </a:lvl1pPr>
    <a:lvl2pPr marL="685783" indent="-228594" algn="l" defTabSz="914377" rtl="0" eaLnBrk="1" latinLnBrk="0" hangingPunct="1">
      <a:spcBef>
        <a:spcPts val="400"/>
      </a:spcBef>
      <a:buClrTx/>
      <a:buFont typeface="Arial" panose="020B0604020202020204" pitchFamily="34" charset="0"/>
      <a:buChar char="•"/>
      <a:defRPr sz="1467" kern="1200">
        <a:solidFill>
          <a:schemeClr val="bg2"/>
        </a:solidFill>
        <a:latin typeface="Arial" panose="020B0604020202020204" pitchFamily="34" charset="0"/>
        <a:ea typeface="+mn-ea"/>
        <a:cs typeface="+mn-cs"/>
      </a:defRPr>
    </a:lvl2pPr>
    <a:lvl3pPr marL="1142971" indent="-228594" algn="l" defTabSz="914377" rtl="0" eaLnBrk="1" latinLnBrk="0" hangingPunct="1">
      <a:spcBef>
        <a:spcPts val="400"/>
      </a:spcBef>
      <a:buClrTx/>
      <a:buFont typeface="Arial" panose="020B0604020202020204" pitchFamily="34" charset="0"/>
      <a:buChar char="–"/>
      <a:defRPr sz="1467" kern="1200">
        <a:solidFill>
          <a:schemeClr val="bg2"/>
        </a:solidFill>
        <a:latin typeface="Arial" panose="020B0604020202020204" pitchFamily="34" charset="0"/>
        <a:ea typeface="+mn-ea"/>
        <a:cs typeface="+mn-cs"/>
      </a:defRPr>
    </a:lvl3pPr>
    <a:lvl4pPr marL="1600160" indent="-228594" algn="l" defTabSz="914377" rtl="0" eaLnBrk="1" latinLnBrk="0" hangingPunct="1">
      <a:spcBef>
        <a:spcPts val="400"/>
      </a:spcBef>
      <a:buClrTx/>
      <a:buFont typeface="Arial" panose="020B0604020202020204" pitchFamily="34" charset="0"/>
      <a:buChar char="▪"/>
      <a:defRPr sz="1467" kern="1200">
        <a:solidFill>
          <a:schemeClr val="bg2"/>
        </a:solidFill>
        <a:latin typeface="Arial" panose="020B0604020202020204" pitchFamily="34" charset="0"/>
        <a:ea typeface="+mn-ea"/>
        <a:cs typeface="+mn-cs"/>
      </a:defRPr>
    </a:lvl4pPr>
    <a:lvl5pPr marL="2057349" indent="-228594" algn="l" defTabSz="914377" rtl="0" eaLnBrk="1" latinLnBrk="0" hangingPunct="1">
      <a:spcBef>
        <a:spcPts val="400"/>
      </a:spcBef>
      <a:buClrTx/>
      <a:buFont typeface="Arial" panose="020B0604020202020204" pitchFamily="34" charset="0"/>
      <a:buChar char="•"/>
      <a:defRPr sz="1200" kern="1200">
        <a:solidFill>
          <a:schemeClr val="tx1"/>
        </a:solidFill>
        <a:latin typeface="+mn-lt"/>
        <a:ea typeface="+mn-ea"/>
        <a:cs typeface="+mn-cs"/>
      </a:defRPr>
    </a:lvl5pPr>
    <a:lvl6pPr marL="2285943" algn="l" defTabSz="914377" rtl="0" eaLnBrk="1" latinLnBrk="0" hangingPunct="1">
      <a:defRPr sz="1200" kern="1200">
        <a:solidFill>
          <a:schemeClr val="tx1"/>
        </a:solidFill>
        <a:latin typeface="+mn-lt"/>
        <a:ea typeface="+mn-ea"/>
        <a:cs typeface="+mn-cs"/>
      </a:defRPr>
    </a:lvl6pPr>
    <a:lvl7pPr marL="2743131" algn="l" defTabSz="914377" rtl="0" eaLnBrk="1" latinLnBrk="0" hangingPunct="1">
      <a:defRPr sz="1200" kern="1200">
        <a:solidFill>
          <a:schemeClr val="tx1"/>
        </a:solidFill>
        <a:latin typeface="+mn-lt"/>
        <a:ea typeface="+mn-ea"/>
        <a:cs typeface="+mn-cs"/>
      </a:defRPr>
    </a:lvl7pPr>
    <a:lvl8pPr marL="3200320" algn="l" defTabSz="914377" rtl="0" eaLnBrk="1" latinLnBrk="0" hangingPunct="1">
      <a:defRPr sz="1200" kern="1200">
        <a:solidFill>
          <a:schemeClr val="tx1"/>
        </a:solidFill>
        <a:latin typeface="+mn-lt"/>
        <a:ea typeface="+mn-ea"/>
        <a:cs typeface="+mn-cs"/>
      </a:defRPr>
    </a:lvl8pPr>
    <a:lvl9pPr marL="3657509" algn="l" defTabSz="9143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547513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jpeg"/><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jpeg"/><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jpeg"/><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jpeg"/><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8" Type="http://schemas.openxmlformats.org/officeDocument/2006/relationships/image" Target="../media/image20.emf"/><Relationship Id="rId3" Type="http://schemas.openxmlformats.org/officeDocument/2006/relationships/tags" Target="../tags/tag23.xml"/><Relationship Id="rId7" Type="http://schemas.openxmlformats.org/officeDocument/2006/relationships/oleObject" Target="../embeddings/oleObject2.bin"/><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slideMaster" Target="../slideMasters/slideMaster2.xml"/><Relationship Id="rId5" Type="http://schemas.openxmlformats.org/officeDocument/2006/relationships/tags" Target="../tags/tag25.xml"/><Relationship Id="rId10" Type="http://schemas.openxmlformats.org/officeDocument/2006/relationships/image" Target="../media/image3.png"/><Relationship Id="rId4" Type="http://schemas.openxmlformats.org/officeDocument/2006/relationships/tags" Target="../tags/tag24.xml"/><Relationship Id="rId9" Type="http://schemas.openxmlformats.org/officeDocument/2006/relationships/image" Target="../media/image21.jpeg"/></Relationships>
</file>

<file path=ppt/slideLayouts/_rels/slideLayout43.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28.xml"/><Relationship Id="rId7" Type="http://schemas.openxmlformats.org/officeDocument/2006/relationships/tags" Target="../tags/tag32.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tags" Target="../tags/tag31.xml"/><Relationship Id="rId5" Type="http://schemas.openxmlformats.org/officeDocument/2006/relationships/tags" Target="../tags/tag30.xml"/><Relationship Id="rId10" Type="http://schemas.openxmlformats.org/officeDocument/2006/relationships/image" Target="../media/image19.emf"/><Relationship Id="rId4" Type="http://schemas.openxmlformats.org/officeDocument/2006/relationships/tags" Target="../tags/tag29.xml"/><Relationship Id="rId9" Type="http://schemas.openxmlformats.org/officeDocument/2006/relationships/oleObject" Target="../embeddings/oleObject3.bin"/></Relationships>
</file>

<file path=ppt/slideLayouts/_rels/slideLayout44.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35.xml"/><Relationship Id="rId7" Type="http://schemas.openxmlformats.org/officeDocument/2006/relationships/tags" Target="../tags/tag39.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tags" Target="../tags/tag38.xml"/><Relationship Id="rId5" Type="http://schemas.openxmlformats.org/officeDocument/2006/relationships/tags" Target="../tags/tag37.xml"/><Relationship Id="rId10" Type="http://schemas.openxmlformats.org/officeDocument/2006/relationships/image" Target="../media/image19.emf"/><Relationship Id="rId4" Type="http://schemas.openxmlformats.org/officeDocument/2006/relationships/tags" Target="../tags/tag36.xml"/><Relationship Id="rId9" Type="http://schemas.openxmlformats.org/officeDocument/2006/relationships/oleObject" Target="../embeddings/oleObject4.bin"/></Relationships>
</file>

<file path=ppt/slideLayouts/_rels/slideLayout45.xml.rels><?xml version="1.0" encoding="UTF-8" standalone="yes"?>
<Relationships xmlns="http://schemas.openxmlformats.org/package/2006/relationships"><Relationship Id="rId8" Type="http://schemas.openxmlformats.org/officeDocument/2006/relationships/tags" Target="../tags/tag47.xml"/><Relationship Id="rId3" Type="http://schemas.openxmlformats.org/officeDocument/2006/relationships/tags" Target="../tags/tag42.xml"/><Relationship Id="rId7" Type="http://schemas.openxmlformats.org/officeDocument/2006/relationships/tags" Target="../tags/tag46.xml"/><Relationship Id="rId12" Type="http://schemas.openxmlformats.org/officeDocument/2006/relationships/image" Target="../media/image1.png"/><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tags" Target="../tags/tag45.xml"/><Relationship Id="rId11" Type="http://schemas.openxmlformats.org/officeDocument/2006/relationships/image" Target="../media/image22.emf"/><Relationship Id="rId5" Type="http://schemas.openxmlformats.org/officeDocument/2006/relationships/tags" Target="../tags/tag44.xml"/><Relationship Id="rId10" Type="http://schemas.openxmlformats.org/officeDocument/2006/relationships/oleObject" Target="../embeddings/oleObject5.bin"/><Relationship Id="rId4" Type="http://schemas.openxmlformats.org/officeDocument/2006/relationships/tags" Target="../tags/tag43.xml"/><Relationship Id="rId9"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8" Type="http://schemas.openxmlformats.org/officeDocument/2006/relationships/tags" Target="../tags/tag55.xml"/><Relationship Id="rId3" Type="http://schemas.openxmlformats.org/officeDocument/2006/relationships/tags" Target="../tags/tag50.xml"/><Relationship Id="rId7" Type="http://schemas.openxmlformats.org/officeDocument/2006/relationships/tags" Target="../tags/tag54.xml"/><Relationship Id="rId12" Type="http://schemas.openxmlformats.org/officeDocument/2006/relationships/image" Target="../media/image1.png"/><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tags" Target="../tags/tag53.xml"/><Relationship Id="rId11" Type="http://schemas.openxmlformats.org/officeDocument/2006/relationships/image" Target="../media/image19.emf"/><Relationship Id="rId5" Type="http://schemas.openxmlformats.org/officeDocument/2006/relationships/tags" Target="../tags/tag52.xml"/><Relationship Id="rId10" Type="http://schemas.openxmlformats.org/officeDocument/2006/relationships/oleObject" Target="../embeddings/oleObject6.bin"/><Relationship Id="rId4" Type="http://schemas.openxmlformats.org/officeDocument/2006/relationships/tags" Target="../tags/tag51.xml"/><Relationship Id="rId9"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3.png"/><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image" Target="../media/image21.jpeg"/><Relationship Id="rId5" Type="http://schemas.openxmlformats.org/officeDocument/2006/relationships/image" Target="../media/image20.emf"/><Relationship Id="rId4" Type="http://schemas.openxmlformats.org/officeDocument/2006/relationships/oleObject" Target="../embeddings/oleObject7.bin"/></Relationships>
</file>

<file path=ppt/slideLayouts/_rels/slideLayout48.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tags" Target="../tags/tag60.xml"/><Relationship Id="rId7" Type="http://schemas.openxmlformats.org/officeDocument/2006/relationships/slideMaster" Target="../slideMasters/slideMaster2.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tags" Target="../tags/tag63.xml"/><Relationship Id="rId11" Type="http://schemas.openxmlformats.org/officeDocument/2006/relationships/image" Target="../media/image5.png"/><Relationship Id="rId5" Type="http://schemas.openxmlformats.org/officeDocument/2006/relationships/tags" Target="../tags/tag62.xml"/><Relationship Id="rId10" Type="http://schemas.openxmlformats.org/officeDocument/2006/relationships/image" Target="../media/image23.jpeg"/><Relationship Id="rId4" Type="http://schemas.openxmlformats.org/officeDocument/2006/relationships/tags" Target="../tags/tag61.xml"/><Relationship Id="rId9" Type="http://schemas.openxmlformats.org/officeDocument/2006/relationships/image" Target="../media/image20.emf"/></Relationships>
</file>

<file path=ppt/slideLayouts/_rels/slideLayout49.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tags" Target="../tags/tag66.xml"/><Relationship Id="rId7" Type="http://schemas.openxmlformats.org/officeDocument/2006/relationships/slideMaster" Target="../slideMasters/slideMaster2.xml"/><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tags" Target="../tags/tag69.xml"/><Relationship Id="rId5" Type="http://schemas.openxmlformats.org/officeDocument/2006/relationships/tags" Target="../tags/tag68.xml"/><Relationship Id="rId4" Type="http://schemas.openxmlformats.org/officeDocument/2006/relationships/tags" Target="../tags/tag67.xml"/><Relationship Id="rId9" Type="http://schemas.openxmlformats.org/officeDocument/2006/relationships/image" Target="../media/image19.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8" Type="http://schemas.openxmlformats.org/officeDocument/2006/relationships/image" Target="../media/image20.emf"/><Relationship Id="rId3" Type="http://schemas.openxmlformats.org/officeDocument/2006/relationships/tags" Target="../tags/tag92.xml"/><Relationship Id="rId7" Type="http://schemas.openxmlformats.org/officeDocument/2006/relationships/oleObject" Target="../embeddings/oleObject11.bin"/><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slideMaster" Target="../slideMasters/slideMaster3.xml"/><Relationship Id="rId5" Type="http://schemas.openxmlformats.org/officeDocument/2006/relationships/tags" Target="../tags/tag94.xml"/><Relationship Id="rId10" Type="http://schemas.openxmlformats.org/officeDocument/2006/relationships/image" Target="../media/image3.png"/><Relationship Id="rId4" Type="http://schemas.openxmlformats.org/officeDocument/2006/relationships/tags" Target="../tags/tag93.xml"/><Relationship Id="rId9" Type="http://schemas.openxmlformats.org/officeDocument/2006/relationships/image" Target="../media/image21.jpeg"/></Relationships>
</file>

<file path=ppt/slideLayouts/_rels/slideLayout52.xml.rels><?xml version="1.0" encoding="UTF-8" standalone="yes"?>
<Relationships xmlns="http://schemas.openxmlformats.org/package/2006/relationships"><Relationship Id="rId8" Type="http://schemas.openxmlformats.org/officeDocument/2006/relationships/image" Target="../media/image19.emf"/><Relationship Id="rId3" Type="http://schemas.openxmlformats.org/officeDocument/2006/relationships/tags" Target="../tags/tag97.xml"/><Relationship Id="rId7" Type="http://schemas.openxmlformats.org/officeDocument/2006/relationships/oleObject" Target="../embeddings/oleObject12.bin"/><Relationship Id="rId2" Type="http://schemas.openxmlformats.org/officeDocument/2006/relationships/tags" Target="../tags/tag96.xml"/><Relationship Id="rId1" Type="http://schemas.openxmlformats.org/officeDocument/2006/relationships/tags" Target="../tags/tag95.xml"/><Relationship Id="rId6" Type="http://schemas.openxmlformats.org/officeDocument/2006/relationships/slideMaster" Target="../slideMasters/slideMaster3.xml"/><Relationship Id="rId5" Type="http://schemas.openxmlformats.org/officeDocument/2006/relationships/tags" Target="../tags/tag99.xml"/><Relationship Id="rId4" Type="http://schemas.openxmlformats.org/officeDocument/2006/relationships/tags" Target="../tags/tag98.xml"/></Relationships>
</file>

<file path=ppt/slideLayouts/_rels/slideLayout53.xml.rels><?xml version="1.0" encoding="UTF-8" standalone="yes"?>
<Relationships xmlns="http://schemas.openxmlformats.org/package/2006/relationships"><Relationship Id="rId8" Type="http://schemas.openxmlformats.org/officeDocument/2006/relationships/image" Target="../media/image19.emf"/><Relationship Id="rId3" Type="http://schemas.openxmlformats.org/officeDocument/2006/relationships/tags" Target="../tags/tag102.xml"/><Relationship Id="rId7" Type="http://schemas.openxmlformats.org/officeDocument/2006/relationships/oleObject" Target="../embeddings/oleObject13.bin"/><Relationship Id="rId2" Type="http://schemas.openxmlformats.org/officeDocument/2006/relationships/tags" Target="../tags/tag101.xml"/><Relationship Id="rId1" Type="http://schemas.openxmlformats.org/officeDocument/2006/relationships/tags" Target="../tags/tag100.xml"/><Relationship Id="rId6" Type="http://schemas.openxmlformats.org/officeDocument/2006/relationships/slideMaster" Target="../slideMasters/slideMaster3.xml"/><Relationship Id="rId5" Type="http://schemas.openxmlformats.org/officeDocument/2006/relationships/tags" Target="../tags/tag104.xml"/><Relationship Id="rId4" Type="http://schemas.openxmlformats.org/officeDocument/2006/relationships/tags" Target="../tags/tag103.xml"/></Relationships>
</file>

<file path=ppt/slideLayouts/_rels/slideLayout54.xml.rels><?xml version="1.0" encoding="UTF-8" standalone="yes"?>
<Relationships xmlns="http://schemas.openxmlformats.org/package/2006/relationships"><Relationship Id="rId8" Type="http://schemas.openxmlformats.org/officeDocument/2006/relationships/image" Target="../media/image20.emf"/><Relationship Id="rId3" Type="http://schemas.openxmlformats.org/officeDocument/2006/relationships/tags" Target="../tags/tag127.xml"/><Relationship Id="rId7" Type="http://schemas.openxmlformats.org/officeDocument/2006/relationships/oleObject" Target="../embeddings/oleObject15.bin"/><Relationship Id="rId2" Type="http://schemas.openxmlformats.org/officeDocument/2006/relationships/tags" Target="../tags/tag126.xml"/><Relationship Id="rId1" Type="http://schemas.openxmlformats.org/officeDocument/2006/relationships/tags" Target="../tags/tag125.xml"/><Relationship Id="rId6" Type="http://schemas.openxmlformats.org/officeDocument/2006/relationships/slideMaster" Target="../slideMasters/slideMaster4.xml"/><Relationship Id="rId5" Type="http://schemas.openxmlformats.org/officeDocument/2006/relationships/tags" Target="../tags/tag129.xml"/><Relationship Id="rId10" Type="http://schemas.openxmlformats.org/officeDocument/2006/relationships/image" Target="../media/image25.png"/><Relationship Id="rId4" Type="http://schemas.openxmlformats.org/officeDocument/2006/relationships/tags" Target="../tags/tag128.xml"/><Relationship Id="rId9" Type="http://schemas.openxmlformats.org/officeDocument/2006/relationships/image" Target="../media/image21.jpeg"/></Relationships>
</file>

<file path=ppt/slideLayouts/_rels/slideLayout55.xml.rels><?xml version="1.0" encoding="UTF-8" standalone="yes"?>
<Relationships xmlns="http://schemas.openxmlformats.org/package/2006/relationships"><Relationship Id="rId8" Type="http://schemas.openxmlformats.org/officeDocument/2006/relationships/image" Target="../media/image19.emf"/><Relationship Id="rId3" Type="http://schemas.openxmlformats.org/officeDocument/2006/relationships/tags" Target="../tags/tag132.xml"/><Relationship Id="rId7" Type="http://schemas.openxmlformats.org/officeDocument/2006/relationships/oleObject" Target="../embeddings/oleObject16.bin"/><Relationship Id="rId2" Type="http://schemas.openxmlformats.org/officeDocument/2006/relationships/tags" Target="../tags/tag131.xml"/><Relationship Id="rId1" Type="http://schemas.openxmlformats.org/officeDocument/2006/relationships/tags" Target="../tags/tag130.xml"/><Relationship Id="rId6" Type="http://schemas.openxmlformats.org/officeDocument/2006/relationships/slideMaster" Target="../slideMasters/slideMaster4.xml"/><Relationship Id="rId5" Type="http://schemas.openxmlformats.org/officeDocument/2006/relationships/tags" Target="../tags/tag134.xml"/><Relationship Id="rId4" Type="http://schemas.openxmlformats.org/officeDocument/2006/relationships/tags" Target="../tags/tag13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3" Type="http://schemas.openxmlformats.org/officeDocument/2006/relationships/slideMaster" Target="../slideMasters/slideMaster4.xml"/><Relationship Id="rId7" Type="http://schemas.openxmlformats.org/officeDocument/2006/relationships/image" Target="../media/image25.png"/><Relationship Id="rId2" Type="http://schemas.openxmlformats.org/officeDocument/2006/relationships/tags" Target="../tags/tag136.xml"/><Relationship Id="rId1" Type="http://schemas.openxmlformats.org/officeDocument/2006/relationships/tags" Target="../tags/tag135.xml"/><Relationship Id="rId6" Type="http://schemas.openxmlformats.org/officeDocument/2006/relationships/image" Target="../media/image21.jpeg"/><Relationship Id="rId5" Type="http://schemas.openxmlformats.org/officeDocument/2006/relationships/image" Target="../media/image20.emf"/><Relationship Id="rId4" Type="http://schemas.openxmlformats.org/officeDocument/2006/relationships/oleObject" Target="../embeddings/oleObject17.bin"/></Relationships>
</file>

<file path=ppt/slideLayouts/_rels/slideLayout58.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4.xml"/><Relationship Id="rId1" Type="http://schemas.openxmlformats.org/officeDocument/2006/relationships/tags" Target="../tags/tag137.xml"/><Relationship Id="rId4" Type="http://schemas.openxmlformats.org/officeDocument/2006/relationships/image" Target="../media/image26.emf"/></Relationships>
</file>

<file path=ppt/slideLayouts/_rels/slideLayout59.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Master" Target="../slideMasters/slideMaster4.xml"/><Relationship Id="rId1" Type="http://schemas.openxmlformats.org/officeDocument/2006/relationships/tags" Target="../tags/tag138.xml"/><Relationship Id="rId4" Type="http://schemas.openxmlformats.org/officeDocument/2006/relationships/image" Target="../media/image26.emf"/></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8" Type="http://schemas.openxmlformats.org/officeDocument/2006/relationships/oleObject" Target="../embeddings/oleObject20.bin"/><Relationship Id="rId3" Type="http://schemas.openxmlformats.org/officeDocument/2006/relationships/tags" Target="../tags/tag141.xml"/><Relationship Id="rId7" Type="http://schemas.openxmlformats.org/officeDocument/2006/relationships/slideMaster" Target="../slideMasters/slideMaster4.xml"/><Relationship Id="rId2" Type="http://schemas.openxmlformats.org/officeDocument/2006/relationships/tags" Target="../tags/tag140.xml"/><Relationship Id="rId1" Type="http://schemas.openxmlformats.org/officeDocument/2006/relationships/tags" Target="../tags/tag139.xml"/><Relationship Id="rId6" Type="http://schemas.openxmlformats.org/officeDocument/2006/relationships/tags" Target="../tags/tag144.xml"/><Relationship Id="rId5" Type="http://schemas.openxmlformats.org/officeDocument/2006/relationships/tags" Target="../tags/tag143.xml"/><Relationship Id="rId10" Type="http://schemas.openxmlformats.org/officeDocument/2006/relationships/image" Target="../media/image24.png"/><Relationship Id="rId4" Type="http://schemas.openxmlformats.org/officeDocument/2006/relationships/tags" Target="../tags/tag142.xml"/><Relationship Id="rId9" Type="http://schemas.openxmlformats.org/officeDocument/2006/relationships/image" Target="../media/image19.emf"/></Relationships>
</file>

<file path=ppt/slideLayouts/_rels/slideLayout61.xml.rels><?xml version="1.0" encoding="UTF-8" standalone="yes"?>
<Relationships xmlns="http://schemas.openxmlformats.org/package/2006/relationships"><Relationship Id="rId8" Type="http://schemas.openxmlformats.org/officeDocument/2006/relationships/oleObject" Target="../embeddings/oleObject21.bin"/><Relationship Id="rId3" Type="http://schemas.openxmlformats.org/officeDocument/2006/relationships/tags" Target="../tags/tag147.xml"/><Relationship Id="rId7" Type="http://schemas.openxmlformats.org/officeDocument/2006/relationships/slideMaster" Target="../slideMasters/slideMaster4.xml"/><Relationship Id="rId2" Type="http://schemas.openxmlformats.org/officeDocument/2006/relationships/tags" Target="../tags/tag146.xml"/><Relationship Id="rId1" Type="http://schemas.openxmlformats.org/officeDocument/2006/relationships/tags" Target="../tags/tag145.xml"/><Relationship Id="rId6" Type="http://schemas.openxmlformats.org/officeDocument/2006/relationships/tags" Target="../tags/tag150.xml"/><Relationship Id="rId5" Type="http://schemas.openxmlformats.org/officeDocument/2006/relationships/tags" Target="../tags/tag149.xml"/><Relationship Id="rId10" Type="http://schemas.openxmlformats.org/officeDocument/2006/relationships/image" Target="../media/image24.png"/><Relationship Id="rId4" Type="http://schemas.openxmlformats.org/officeDocument/2006/relationships/tags" Target="../tags/tag148.xml"/><Relationship Id="rId9" Type="http://schemas.openxmlformats.org/officeDocument/2006/relationships/image" Target="../media/image22.emf"/></Relationships>
</file>

<file path=ppt/slideLayouts/_rels/slideLayout62.xml.rels><?xml version="1.0" encoding="UTF-8" standalone="yes"?>
<Relationships xmlns="http://schemas.openxmlformats.org/package/2006/relationships"><Relationship Id="rId8" Type="http://schemas.openxmlformats.org/officeDocument/2006/relationships/oleObject" Target="../embeddings/oleObject22.bin"/><Relationship Id="rId3" Type="http://schemas.openxmlformats.org/officeDocument/2006/relationships/tags" Target="../tags/tag153.xml"/><Relationship Id="rId7" Type="http://schemas.openxmlformats.org/officeDocument/2006/relationships/slideMaster" Target="../slideMasters/slideMaster4.xml"/><Relationship Id="rId2" Type="http://schemas.openxmlformats.org/officeDocument/2006/relationships/tags" Target="../tags/tag152.xml"/><Relationship Id="rId1" Type="http://schemas.openxmlformats.org/officeDocument/2006/relationships/tags" Target="../tags/tag151.xml"/><Relationship Id="rId6" Type="http://schemas.openxmlformats.org/officeDocument/2006/relationships/tags" Target="../tags/tag156.xml"/><Relationship Id="rId5" Type="http://schemas.openxmlformats.org/officeDocument/2006/relationships/tags" Target="../tags/tag155.xml"/><Relationship Id="rId10" Type="http://schemas.openxmlformats.org/officeDocument/2006/relationships/image" Target="../media/image24.png"/><Relationship Id="rId4" Type="http://schemas.openxmlformats.org/officeDocument/2006/relationships/tags" Target="../tags/tag154.xml"/><Relationship Id="rId9" Type="http://schemas.openxmlformats.org/officeDocument/2006/relationships/image" Target="../media/image19.emf"/></Relationships>
</file>

<file path=ppt/slideLayouts/_rels/slideLayout63.xml.rels><?xml version="1.0" encoding="UTF-8" standalone="yes"?>
<Relationships xmlns="http://schemas.openxmlformats.org/package/2006/relationships"><Relationship Id="rId8" Type="http://schemas.openxmlformats.org/officeDocument/2006/relationships/image" Target="../media/image20.emf"/><Relationship Id="rId3" Type="http://schemas.openxmlformats.org/officeDocument/2006/relationships/tags" Target="../tags/tag179.xml"/><Relationship Id="rId7" Type="http://schemas.openxmlformats.org/officeDocument/2006/relationships/oleObject" Target="../embeddings/oleObject24.bin"/><Relationship Id="rId2" Type="http://schemas.openxmlformats.org/officeDocument/2006/relationships/tags" Target="../tags/tag178.xml"/><Relationship Id="rId1" Type="http://schemas.openxmlformats.org/officeDocument/2006/relationships/tags" Target="../tags/tag177.xml"/><Relationship Id="rId6" Type="http://schemas.openxmlformats.org/officeDocument/2006/relationships/slideMaster" Target="../slideMasters/slideMaster5.xml"/><Relationship Id="rId5" Type="http://schemas.openxmlformats.org/officeDocument/2006/relationships/tags" Target="../tags/tag181.xml"/><Relationship Id="rId10" Type="http://schemas.openxmlformats.org/officeDocument/2006/relationships/image" Target="../media/image3.png"/><Relationship Id="rId4" Type="http://schemas.openxmlformats.org/officeDocument/2006/relationships/tags" Target="../tags/tag180.xml"/><Relationship Id="rId9" Type="http://schemas.openxmlformats.org/officeDocument/2006/relationships/image" Target="../media/image21.jpeg"/></Relationships>
</file>

<file path=ppt/slideLayouts/_rels/slideLayout64.xml.rels><?xml version="1.0" encoding="UTF-8" standalone="yes"?>
<Relationships xmlns="http://schemas.openxmlformats.org/package/2006/relationships"><Relationship Id="rId8" Type="http://schemas.openxmlformats.org/officeDocument/2006/relationships/slideMaster" Target="../slideMasters/slideMaster5.xml"/><Relationship Id="rId3" Type="http://schemas.openxmlformats.org/officeDocument/2006/relationships/tags" Target="../tags/tag184.xml"/><Relationship Id="rId7" Type="http://schemas.openxmlformats.org/officeDocument/2006/relationships/tags" Target="../tags/tag188.xml"/><Relationship Id="rId2" Type="http://schemas.openxmlformats.org/officeDocument/2006/relationships/tags" Target="../tags/tag183.xml"/><Relationship Id="rId1" Type="http://schemas.openxmlformats.org/officeDocument/2006/relationships/tags" Target="../tags/tag182.xml"/><Relationship Id="rId6" Type="http://schemas.openxmlformats.org/officeDocument/2006/relationships/tags" Target="../tags/tag187.xml"/><Relationship Id="rId5" Type="http://schemas.openxmlformats.org/officeDocument/2006/relationships/tags" Target="../tags/tag186.xml"/><Relationship Id="rId10" Type="http://schemas.openxmlformats.org/officeDocument/2006/relationships/image" Target="../media/image19.emf"/><Relationship Id="rId4" Type="http://schemas.openxmlformats.org/officeDocument/2006/relationships/tags" Target="../tags/tag185.xml"/><Relationship Id="rId9" Type="http://schemas.openxmlformats.org/officeDocument/2006/relationships/oleObject" Target="../embeddings/oleObject24.bin"/></Relationships>
</file>

<file path=ppt/slideLayouts/_rels/slideLayout65.xml.rels><?xml version="1.0" encoding="UTF-8" standalone="yes"?>
<Relationships xmlns="http://schemas.openxmlformats.org/package/2006/relationships"><Relationship Id="rId8" Type="http://schemas.openxmlformats.org/officeDocument/2006/relationships/slideMaster" Target="../slideMasters/slideMaster5.xml"/><Relationship Id="rId3" Type="http://schemas.openxmlformats.org/officeDocument/2006/relationships/tags" Target="../tags/tag191.xml"/><Relationship Id="rId7" Type="http://schemas.openxmlformats.org/officeDocument/2006/relationships/tags" Target="../tags/tag195.xml"/><Relationship Id="rId2" Type="http://schemas.openxmlformats.org/officeDocument/2006/relationships/tags" Target="../tags/tag190.xml"/><Relationship Id="rId1" Type="http://schemas.openxmlformats.org/officeDocument/2006/relationships/tags" Target="../tags/tag189.xml"/><Relationship Id="rId6" Type="http://schemas.openxmlformats.org/officeDocument/2006/relationships/tags" Target="../tags/tag194.xml"/><Relationship Id="rId5" Type="http://schemas.openxmlformats.org/officeDocument/2006/relationships/tags" Target="../tags/tag193.xml"/><Relationship Id="rId10" Type="http://schemas.openxmlformats.org/officeDocument/2006/relationships/image" Target="../media/image19.emf"/><Relationship Id="rId4" Type="http://schemas.openxmlformats.org/officeDocument/2006/relationships/tags" Target="../tags/tag192.xml"/><Relationship Id="rId9" Type="http://schemas.openxmlformats.org/officeDocument/2006/relationships/oleObject" Target="../embeddings/oleObject24.bin"/></Relationships>
</file>

<file path=ppt/slideLayouts/_rels/slideLayout66.xml.rels><?xml version="1.0" encoding="UTF-8" standalone="yes"?>
<Relationships xmlns="http://schemas.openxmlformats.org/package/2006/relationships"><Relationship Id="rId8" Type="http://schemas.openxmlformats.org/officeDocument/2006/relationships/oleObject" Target="../embeddings/oleObject24.bin"/><Relationship Id="rId3" Type="http://schemas.openxmlformats.org/officeDocument/2006/relationships/tags" Target="../tags/tag198.xml"/><Relationship Id="rId7" Type="http://schemas.openxmlformats.org/officeDocument/2006/relationships/slideMaster" Target="../slideMasters/slideMaster5.xml"/><Relationship Id="rId2" Type="http://schemas.openxmlformats.org/officeDocument/2006/relationships/tags" Target="../tags/tag197.xml"/><Relationship Id="rId1" Type="http://schemas.openxmlformats.org/officeDocument/2006/relationships/tags" Target="../tags/tag196.xml"/><Relationship Id="rId6" Type="http://schemas.openxmlformats.org/officeDocument/2006/relationships/tags" Target="../tags/tag201.xml"/><Relationship Id="rId5" Type="http://schemas.openxmlformats.org/officeDocument/2006/relationships/tags" Target="../tags/tag200.xml"/><Relationship Id="rId4" Type="http://schemas.openxmlformats.org/officeDocument/2006/relationships/tags" Target="../tags/tag199.xml"/><Relationship Id="rId9" Type="http://schemas.openxmlformats.org/officeDocument/2006/relationships/image" Target="../media/image20.emf"/></Relationships>
</file>

<file path=ppt/slideLayouts/_rels/slideLayout67.xml.rels><?xml version="1.0" encoding="UTF-8" standalone="yes"?>
<Relationships xmlns="http://schemas.openxmlformats.org/package/2006/relationships"><Relationship Id="rId8" Type="http://schemas.openxmlformats.org/officeDocument/2006/relationships/oleObject" Target="../embeddings/oleObject24.bin"/><Relationship Id="rId3" Type="http://schemas.openxmlformats.org/officeDocument/2006/relationships/tags" Target="../tags/tag204.xml"/><Relationship Id="rId7" Type="http://schemas.openxmlformats.org/officeDocument/2006/relationships/slideMaster" Target="../slideMasters/slideMaster5.xml"/><Relationship Id="rId2" Type="http://schemas.openxmlformats.org/officeDocument/2006/relationships/tags" Target="../tags/tag203.xml"/><Relationship Id="rId1" Type="http://schemas.openxmlformats.org/officeDocument/2006/relationships/tags" Target="../tags/tag202.xml"/><Relationship Id="rId6" Type="http://schemas.openxmlformats.org/officeDocument/2006/relationships/tags" Target="../tags/tag207.xml"/><Relationship Id="rId5" Type="http://schemas.openxmlformats.org/officeDocument/2006/relationships/tags" Target="../tags/tag206.xml"/><Relationship Id="rId4" Type="http://schemas.openxmlformats.org/officeDocument/2006/relationships/tags" Target="../tags/tag205.xml"/><Relationship Id="rId9" Type="http://schemas.openxmlformats.org/officeDocument/2006/relationships/image" Target="../media/image20.emf"/></Relationships>
</file>

<file path=ppt/slideLayouts/_rels/slideLayout68.xml.rels><?xml version="1.0" encoding="UTF-8" standalone="yes"?>
<Relationships xmlns="http://schemas.openxmlformats.org/package/2006/relationships"><Relationship Id="rId8" Type="http://schemas.openxmlformats.org/officeDocument/2006/relationships/oleObject" Target="../embeddings/oleObject24.bin"/><Relationship Id="rId3" Type="http://schemas.openxmlformats.org/officeDocument/2006/relationships/tags" Target="../tags/tag210.xml"/><Relationship Id="rId7" Type="http://schemas.openxmlformats.org/officeDocument/2006/relationships/slideMaster" Target="../slideMasters/slideMaster5.xml"/><Relationship Id="rId2" Type="http://schemas.openxmlformats.org/officeDocument/2006/relationships/tags" Target="../tags/tag209.xml"/><Relationship Id="rId1" Type="http://schemas.openxmlformats.org/officeDocument/2006/relationships/tags" Target="../tags/tag208.xml"/><Relationship Id="rId6" Type="http://schemas.openxmlformats.org/officeDocument/2006/relationships/tags" Target="../tags/tag213.xml"/><Relationship Id="rId11" Type="http://schemas.openxmlformats.org/officeDocument/2006/relationships/image" Target="../media/image5.png"/><Relationship Id="rId5" Type="http://schemas.openxmlformats.org/officeDocument/2006/relationships/tags" Target="../tags/tag212.xml"/><Relationship Id="rId10" Type="http://schemas.openxmlformats.org/officeDocument/2006/relationships/image" Target="../media/image23.jpeg"/><Relationship Id="rId4" Type="http://schemas.openxmlformats.org/officeDocument/2006/relationships/tags" Target="../tags/tag211.xml"/><Relationship Id="rId9" Type="http://schemas.openxmlformats.org/officeDocument/2006/relationships/image" Target="../media/image20.emf"/></Relationships>
</file>

<file path=ppt/slideLayouts/_rels/slideLayout69.xml.rels><?xml version="1.0" encoding="UTF-8" standalone="yes"?>
<Relationships xmlns="http://schemas.openxmlformats.org/package/2006/relationships"><Relationship Id="rId8" Type="http://schemas.openxmlformats.org/officeDocument/2006/relationships/slideMaster" Target="../slideMasters/slideMaster5.xml"/><Relationship Id="rId3" Type="http://schemas.openxmlformats.org/officeDocument/2006/relationships/tags" Target="../tags/tag216.xml"/><Relationship Id="rId7" Type="http://schemas.openxmlformats.org/officeDocument/2006/relationships/tags" Target="../tags/tag220.xml"/><Relationship Id="rId2" Type="http://schemas.openxmlformats.org/officeDocument/2006/relationships/tags" Target="../tags/tag215.xml"/><Relationship Id="rId1" Type="http://schemas.openxmlformats.org/officeDocument/2006/relationships/tags" Target="../tags/tag214.xml"/><Relationship Id="rId6" Type="http://schemas.openxmlformats.org/officeDocument/2006/relationships/tags" Target="../tags/tag219.xml"/><Relationship Id="rId5" Type="http://schemas.openxmlformats.org/officeDocument/2006/relationships/tags" Target="../tags/tag218.xml"/><Relationship Id="rId10" Type="http://schemas.openxmlformats.org/officeDocument/2006/relationships/image" Target="../media/image20.emf"/><Relationship Id="rId4" Type="http://schemas.openxmlformats.org/officeDocument/2006/relationships/tags" Target="../tags/tag217.xml"/><Relationship Id="rId9" Type="http://schemas.openxmlformats.org/officeDocument/2006/relationships/oleObject" Target="../embeddings/oleObject24.bin"/></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8" Type="http://schemas.openxmlformats.org/officeDocument/2006/relationships/tags" Target="../tags/tag228.xml"/><Relationship Id="rId3" Type="http://schemas.openxmlformats.org/officeDocument/2006/relationships/tags" Target="../tags/tag223.xml"/><Relationship Id="rId7" Type="http://schemas.openxmlformats.org/officeDocument/2006/relationships/tags" Target="../tags/tag227.xml"/><Relationship Id="rId12" Type="http://schemas.openxmlformats.org/officeDocument/2006/relationships/image" Target="../media/image1.png"/><Relationship Id="rId2" Type="http://schemas.openxmlformats.org/officeDocument/2006/relationships/tags" Target="../tags/tag222.xml"/><Relationship Id="rId1" Type="http://schemas.openxmlformats.org/officeDocument/2006/relationships/tags" Target="../tags/tag221.xml"/><Relationship Id="rId6" Type="http://schemas.openxmlformats.org/officeDocument/2006/relationships/tags" Target="../tags/tag226.xml"/><Relationship Id="rId11" Type="http://schemas.openxmlformats.org/officeDocument/2006/relationships/image" Target="../media/image19.emf"/><Relationship Id="rId5" Type="http://schemas.openxmlformats.org/officeDocument/2006/relationships/tags" Target="../tags/tag225.xml"/><Relationship Id="rId10" Type="http://schemas.openxmlformats.org/officeDocument/2006/relationships/oleObject" Target="../embeddings/oleObject24.bin"/><Relationship Id="rId4" Type="http://schemas.openxmlformats.org/officeDocument/2006/relationships/tags" Target="../tags/tag224.xml"/><Relationship Id="rId9"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8" Type="http://schemas.openxmlformats.org/officeDocument/2006/relationships/tags" Target="../tags/tag236.xml"/><Relationship Id="rId3" Type="http://schemas.openxmlformats.org/officeDocument/2006/relationships/tags" Target="../tags/tag231.xml"/><Relationship Id="rId7" Type="http://schemas.openxmlformats.org/officeDocument/2006/relationships/tags" Target="../tags/tag235.xml"/><Relationship Id="rId12" Type="http://schemas.openxmlformats.org/officeDocument/2006/relationships/image" Target="../media/image1.png"/><Relationship Id="rId2" Type="http://schemas.openxmlformats.org/officeDocument/2006/relationships/tags" Target="../tags/tag230.xml"/><Relationship Id="rId1" Type="http://schemas.openxmlformats.org/officeDocument/2006/relationships/tags" Target="../tags/tag229.xml"/><Relationship Id="rId6" Type="http://schemas.openxmlformats.org/officeDocument/2006/relationships/tags" Target="../tags/tag234.xml"/><Relationship Id="rId11" Type="http://schemas.openxmlformats.org/officeDocument/2006/relationships/image" Target="../media/image19.emf"/><Relationship Id="rId5" Type="http://schemas.openxmlformats.org/officeDocument/2006/relationships/tags" Target="../tags/tag233.xml"/><Relationship Id="rId10" Type="http://schemas.openxmlformats.org/officeDocument/2006/relationships/oleObject" Target="../embeddings/oleObject24.bin"/><Relationship Id="rId4" Type="http://schemas.openxmlformats.org/officeDocument/2006/relationships/tags" Target="../tags/tag232.xml"/><Relationship Id="rId9"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8" Type="http://schemas.openxmlformats.org/officeDocument/2006/relationships/tags" Target="../tags/tag244.xml"/><Relationship Id="rId3" Type="http://schemas.openxmlformats.org/officeDocument/2006/relationships/tags" Target="../tags/tag239.xml"/><Relationship Id="rId7" Type="http://schemas.openxmlformats.org/officeDocument/2006/relationships/tags" Target="../tags/tag243.xml"/><Relationship Id="rId12" Type="http://schemas.openxmlformats.org/officeDocument/2006/relationships/image" Target="../media/image1.png"/><Relationship Id="rId2" Type="http://schemas.openxmlformats.org/officeDocument/2006/relationships/tags" Target="../tags/tag238.xml"/><Relationship Id="rId1" Type="http://schemas.openxmlformats.org/officeDocument/2006/relationships/tags" Target="../tags/tag237.xml"/><Relationship Id="rId6" Type="http://schemas.openxmlformats.org/officeDocument/2006/relationships/tags" Target="../tags/tag242.xml"/><Relationship Id="rId11" Type="http://schemas.openxmlformats.org/officeDocument/2006/relationships/image" Target="../media/image19.emf"/><Relationship Id="rId5" Type="http://schemas.openxmlformats.org/officeDocument/2006/relationships/tags" Target="../tags/tag241.xml"/><Relationship Id="rId10" Type="http://schemas.openxmlformats.org/officeDocument/2006/relationships/oleObject" Target="../embeddings/oleObject24.bin"/><Relationship Id="rId4" Type="http://schemas.openxmlformats.org/officeDocument/2006/relationships/tags" Target="../tags/tag240.xml"/><Relationship Id="rId9"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8" Type="http://schemas.openxmlformats.org/officeDocument/2006/relationships/tags" Target="../tags/tag252.xml"/><Relationship Id="rId3" Type="http://schemas.openxmlformats.org/officeDocument/2006/relationships/tags" Target="../tags/tag247.xml"/><Relationship Id="rId7" Type="http://schemas.openxmlformats.org/officeDocument/2006/relationships/tags" Target="../tags/tag251.xml"/><Relationship Id="rId12" Type="http://schemas.openxmlformats.org/officeDocument/2006/relationships/image" Target="../media/image1.png"/><Relationship Id="rId2" Type="http://schemas.openxmlformats.org/officeDocument/2006/relationships/tags" Target="../tags/tag246.xml"/><Relationship Id="rId1" Type="http://schemas.openxmlformats.org/officeDocument/2006/relationships/tags" Target="../tags/tag245.xml"/><Relationship Id="rId6" Type="http://schemas.openxmlformats.org/officeDocument/2006/relationships/tags" Target="../tags/tag250.xml"/><Relationship Id="rId11" Type="http://schemas.openxmlformats.org/officeDocument/2006/relationships/image" Target="../media/image22.emf"/><Relationship Id="rId5" Type="http://schemas.openxmlformats.org/officeDocument/2006/relationships/tags" Target="../tags/tag249.xml"/><Relationship Id="rId10" Type="http://schemas.openxmlformats.org/officeDocument/2006/relationships/oleObject" Target="../embeddings/oleObject24.bin"/><Relationship Id="rId4" Type="http://schemas.openxmlformats.org/officeDocument/2006/relationships/tags" Target="../tags/tag248.xml"/><Relationship Id="rId9"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8" Type="http://schemas.openxmlformats.org/officeDocument/2006/relationships/tags" Target="../tags/tag260.xml"/><Relationship Id="rId3" Type="http://schemas.openxmlformats.org/officeDocument/2006/relationships/tags" Target="../tags/tag255.xml"/><Relationship Id="rId7" Type="http://schemas.openxmlformats.org/officeDocument/2006/relationships/tags" Target="../tags/tag259.xml"/><Relationship Id="rId12" Type="http://schemas.openxmlformats.org/officeDocument/2006/relationships/image" Target="../media/image1.png"/><Relationship Id="rId2" Type="http://schemas.openxmlformats.org/officeDocument/2006/relationships/tags" Target="../tags/tag254.xml"/><Relationship Id="rId1" Type="http://schemas.openxmlformats.org/officeDocument/2006/relationships/tags" Target="../tags/tag253.xml"/><Relationship Id="rId6" Type="http://schemas.openxmlformats.org/officeDocument/2006/relationships/tags" Target="../tags/tag258.xml"/><Relationship Id="rId11" Type="http://schemas.openxmlformats.org/officeDocument/2006/relationships/image" Target="../media/image19.emf"/><Relationship Id="rId5" Type="http://schemas.openxmlformats.org/officeDocument/2006/relationships/tags" Target="../tags/tag257.xml"/><Relationship Id="rId10" Type="http://schemas.openxmlformats.org/officeDocument/2006/relationships/oleObject" Target="../embeddings/oleObject24.bin"/><Relationship Id="rId4" Type="http://schemas.openxmlformats.org/officeDocument/2006/relationships/tags" Target="../tags/tag256.xml"/><Relationship Id="rId9"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8" Type="http://schemas.openxmlformats.org/officeDocument/2006/relationships/oleObject" Target="../embeddings/oleObject24.bin"/><Relationship Id="rId3" Type="http://schemas.openxmlformats.org/officeDocument/2006/relationships/tags" Target="../tags/tag263.xml"/><Relationship Id="rId7" Type="http://schemas.openxmlformats.org/officeDocument/2006/relationships/slideMaster" Target="../slideMasters/slideMaster5.xml"/><Relationship Id="rId2" Type="http://schemas.openxmlformats.org/officeDocument/2006/relationships/tags" Target="../tags/tag262.xml"/><Relationship Id="rId1" Type="http://schemas.openxmlformats.org/officeDocument/2006/relationships/tags" Target="../tags/tag261.xml"/><Relationship Id="rId6" Type="http://schemas.openxmlformats.org/officeDocument/2006/relationships/tags" Target="../tags/tag266.xml"/><Relationship Id="rId5" Type="http://schemas.openxmlformats.org/officeDocument/2006/relationships/tags" Target="../tags/tag265.xml"/><Relationship Id="rId10" Type="http://schemas.openxmlformats.org/officeDocument/2006/relationships/image" Target="../media/image1.png"/><Relationship Id="rId4" Type="http://schemas.openxmlformats.org/officeDocument/2006/relationships/tags" Target="../tags/tag264.xml"/><Relationship Id="rId9" Type="http://schemas.openxmlformats.org/officeDocument/2006/relationships/image" Target="../media/image20.emf"/></Relationships>
</file>

<file path=ppt/slideLayouts/_rels/slideLayout7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tags" Target="../tags/tag269.xml"/><Relationship Id="rId7" Type="http://schemas.openxmlformats.org/officeDocument/2006/relationships/image" Target="../media/image20.emf"/><Relationship Id="rId2" Type="http://schemas.openxmlformats.org/officeDocument/2006/relationships/tags" Target="../tags/tag268.xml"/><Relationship Id="rId1" Type="http://schemas.openxmlformats.org/officeDocument/2006/relationships/tags" Target="../tags/tag267.xml"/><Relationship Id="rId6" Type="http://schemas.openxmlformats.org/officeDocument/2006/relationships/oleObject" Target="../embeddings/oleObject24.bin"/><Relationship Id="rId5" Type="http://schemas.openxmlformats.org/officeDocument/2006/relationships/slideMaster" Target="../slideMasters/slideMaster5.xml"/><Relationship Id="rId4" Type="http://schemas.openxmlformats.org/officeDocument/2006/relationships/tags" Target="../tags/tag270.xml"/></Relationships>
</file>

<file path=ppt/slideLayouts/_rels/slideLayout77.xml.rels><?xml version="1.0" encoding="UTF-8" standalone="yes"?>
<Relationships xmlns="http://schemas.openxmlformats.org/package/2006/relationships"><Relationship Id="rId3" Type="http://schemas.openxmlformats.org/officeDocument/2006/relationships/slideMaster" Target="../slideMasters/slideMaster5.xml"/><Relationship Id="rId7" Type="http://schemas.openxmlformats.org/officeDocument/2006/relationships/image" Target="../media/image3.png"/><Relationship Id="rId2" Type="http://schemas.openxmlformats.org/officeDocument/2006/relationships/tags" Target="../tags/tag272.xml"/><Relationship Id="rId1" Type="http://schemas.openxmlformats.org/officeDocument/2006/relationships/tags" Target="../tags/tag271.xml"/><Relationship Id="rId6" Type="http://schemas.openxmlformats.org/officeDocument/2006/relationships/image" Target="../media/image21.jpeg"/><Relationship Id="rId5" Type="http://schemas.openxmlformats.org/officeDocument/2006/relationships/image" Target="../media/image20.emf"/><Relationship Id="rId4" Type="http://schemas.openxmlformats.org/officeDocument/2006/relationships/oleObject" Target="../embeddings/oleObject24.bin"/></Relationships>
</file>

<file path=ppt/slideLayouts/_rels/slideLayout78.xml.rels><?xml version="1.0" encoding="UTF-8" standalone="yes"?>
<Relationships xmlns="http://schemas.openxmlformats.org/package/2006/relationships"><Relationship Id="rId8" Type="http://schemas.openxmlformats.org/officeDocument/2006/relationships/oleObject" Target="../embeddings/oleObject24.bin"/><Relationship Id="rId3" Type="http://schemas.openxmlformats.org/officeDocument/2006/relationships/tags" Target="../tags/tag275.xml"/><Relationship Id="rId7" Type="http://schemas.openxmlformats.org/officeDocument/2006/relationships/slideMaster" Target="../slideMasters/slideMaster5.xml"/><Relationship Id="rId2" Type="http://schemas.openxmlformats.org/officeDocument/2006/relationships/tags" Target="../tags/tag274.xml"/><Relationship Id="rId1" Type="http://schemas.openxmlformats.org/officeDocument/2006/relationships/tags" Target="../tags/tag273.xml"/><Relationship Id="rId6" Type="http://schemas.openxmlformats.org/officeDocument/2006/relationships/tags" Target="../tags/tag278.xml"/><Relationship Id="rId5" Type="http://schemas.openxmlformats.org/officeDocument/2006/relationships/tags" Target="../tags/tag277.xml"/><Relationship Id="rId4" Type="http://schemas.openxmlformats.org/officeDocument/2006/relationships/tags" Target="../tags/tag276.xml"/><Relationship Id="rId9" Type="http://schemas.openxmlformats.org/officeDocument/2006/relationships/image" Target="../media/image20.emf"/></Relationships>
</file>

<file path=ppt/slideLayouts/_rels/slideLayout79.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Master" Target="../slideMasters/slideMaster5.xml"/><Relationship Id="rId1" Type="http://schemas.openxmlformats.org/officeDocument/2006/relationships/tags" Target="../tags/tag279.xml"/><Relationship Id="rId5" Type="http://schemas.openxmlformats.org/officeDocument/2006/relationships/image" Target="../media/image28.png"/><Relationship Id="rId4" Type="http://schemas.openxmlformats.org/officeDocument/2006/relationships/image" Target="../media/image27.em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Master" Target="../slideMasters/slideMaster5.xml"/><Relationship Id="rId1" Type="http://schemas.openxmlformats.org/officeDocument/2006/relationships/tags" Target="../tags/tag280.xml"/><Relationship Id="rId4" Type="http://schemas.openxmlformats.org/officeDocument/2006/relationships/image" Target="../media/image29.emf"/></Relationships>
</file>

<file path=ppt/slideLayouts/_rels/slideLayout81.xml.rels><?xml version="1.0" encoding="UTF-8" standalone="yes"?>
<Relationships xmlns="http://schemas.openxmlformats.org/package/2006/relationships"><Relationship Id="rId3" Type="http://schemas.openxmlformats.org/officeDocument/2006/relationships/slideMaster" Target="../slideMasters/slideMaster5.xml"/><Relationship Id="rId7" Type="http://schemas.openxmlformats.org/officeDocument/2006/relationships/image" Target="../media/image3.png"/><Relationship Id="rId2" Type="http://schemas.openxmlformats.org/officeDocument/2006/relationships/tags" Target="../tags/tag282.xml"/><Relationship Id="rId1" Type="http://schemas.openxmlformats.org/officeDocument/2006/relationships/tags" Target="../tags/tag281.xml"/><Relationship Id="rId6" Type="http://schemas.openxmlformats.org/officeDocument/2006/relationships/image" Target="../media/image31.jpeg"/><Relationship Id="rId5" Type="http://schemas.openxmlformats.org/officeDocument/2006/relationships/image" Target="../media/image30.emf"/><Relationship Id="rId4" Type="http://schemas.openxmlformats.org/officeDocument/2006/relationships/oleObject" Target="../embeddings/oleObject24.bin"/></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eg"/><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A49A41B-9CF1-4CD6-B1E3-F736C63833BC}"/>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01171" y="6172200"/>
            <a:ext cx="2743200" cy="356618"/>
          </a:xfrm>
          <a:prstGeom prst="rect">
            <a:avLst/>
          </a:prstGeom>
        </p:spPr>
      </p:pic>
      <p:sp>
        <p:nvSpPr>
          <p:cNvPr id="11" name="Subtitle 2">
            <a:extLst>
              <a:ext uri="{FF2B5EF4-FFF2-40B4-BE49-F238E27FC236}">
                <a16:creationId xmlns:a16="http://schemas.microsoft.com/office/drawing/2014/main" id="{A67014B0-AEAB-4CC8-BCED-661FF1CA2731}"/>
              </a:ext>
            </a:extLst>
          </p:cNvPr>
          <p:cNvSpPr>
            <a:spLocks noGrp="1"/>
          </p:cNvSpPr>
          <p:nvPr userDrawn="1">
            <p:ph type="subTitle" idx="1"/>
          </p:nvPr>
        </p:nvSpPr>
        <p:spPr>
          <a:xfrm>
            <a:off x="381000" y="4204926"/>
            <a:ext cx="7971108" cy="723900"/>
          </a:xfrm>
          <a:prstGeom prst="rect">
            <a:avLst/>
          </a:prstGeom>
        </p:spPr>
        <p:txBody>
          <a:bodyPr lIns="0" tIns="0" rIns="0" bIns="0"/>
          <a:lstStyle>
            <a:lvl1pPr marL="0" indent="0" algn="l">
              <a:lnSpc>
                <a:spcPct val="100000"/>
              </a:lnSpc>
              <a:spcBef>
                <a:spcPts val="0"/>
              </a:spcBef>
              <a:buNone/>
              <a:defRPr sz="1800">
                <a:solidFill>
                  <a:schemeClr val="tx2"/>
                </a:solidFill>
                <a:latin typeface="Arial" panose="020B0604020202020204" pitchFamily="34" charset="0"/>
              </a:defRPr>
            </a:lvl1pPr>
            <a:lvl2pPr marL="457194" indent="0" algn="ctr">
              <a:buNone/>
              <a:defRPr sz="2000"/>
            </a:lvl2pPr>
            <a:lvl3pPr marL="914386" indent="0" algn="ctr">
              <a:buNone/>
              <a:defRPr sz="1800"/>
            </a:lvl3pPr>
            <a:lvl4pPr marL="1371579" indent="0" algn="ctr">
              <a:buNone/>
              <a:defRPr sz="1600"/>
            </a:lvl4pPr>
            <a:lvl5pPr marL="1828773" indent="0" algn="ctr">
              <a:buNone/>
              <a:defRPr sz="1600"/>
            </a:lvl5pPr>
            <a:lvl6pPr marL="2285966" indent="0" algn="ctr">
              <a:buNone/>
              <a:defRPr sz="1600"/>
            </a:lvl6pPr>
            <a:lvl7pPr marL="2743158" indent="0" algn="ctr">
              <a:buNone/>
              <a:defRPr sz="1600"/>
            </a:lvl7pPr>
            <a:lvl8pPr marL="3200352" indent="0" algn="ctr">
              <a:buNone/>
              <a:defRPr sz="1600"/>
            </a:lvl8pPr>
            <a:lvl9pPr marL="3657546" indent="0" algn="ctr">
              <a:buNone/>
              <a:defRPr sz="1600"/>
            </a:lvl9pPr>
          </a:lstStyle>
          <a:p>
            <a:r>
              <a:rPr lang="en-US"/>
              <a:t>Click to edit Master subtitle style</a:t>
            </a:r>
          </a:p>
        </p:txBody>
      </p:sp>
      <p:sp>
        <p:nvSpPr>
          <p:cNvPr id="6" name="Rectangle 5">
            <a:extLst>
              <a:ext uri="{FF2B5EF4-FFF2-40B4-BE49-F238E27FC236}">
                <a16:creationId xmlns:a16="http://schemas.microsoft.com/office/drawing/2014/main" id="{2E5D8143-A159-4278-916B-DB3850ADE74C}"/>
              </a:ext>
              <a:ext uri="{C183D7F6-B498-43B3-948B-1728B52AA6E4}">
                <adec:decorative xmlns:adec="http://schemas.microsoft.com/office/drawing/2017/decorative" val="1"/>
              </a:ext>
            </a:extLst>
          </p:cNvPr>
          <p:cNvSpPr>
            <a:spLocks noChangeAspect="1"/>
          </p:cNvSpPr>
          <p:nvPr userDrawn="1"/>
        </p:nvSpPr>
        <p:spPr>
          <a:xfrm>
            <a:off x="381001" y="3429001"/>
            <a:ext cx="457200" cy="1143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2"/>
              </a:solidFill>
            </a:endParaRPr>
          </a:p>
        </p:txBody>
      </p:sp>
      <p:sp>
        <p:nvSpPr>
          <p:cNvPr id="8" name="Title 1">
            <a:extLst>
              <a:ext uri="{FF2B5EF4-FFF2-40B4-BE49-F238E27FC236}">
                <a16:creationId xmlns:a16="http://schemas.microsoft.com/office/drawing/2014/main" id="{47F5323D-6831-4D66-AAB2-4C1920E06475}"/>
              </a:ext>
            </a:extLst>
          </p:cNvPr>
          <p:cNvSpPr>
            <a:spLocks noGrp="1"/>
          </p:cNvSpPr>
          <p:nvPr userDrawn="1">
            <p:ph type="title"/>
          </p:nvPr>
        </p:nvSpPr>
        <p:spPr>
          <a:xfrm>
            <a:off x="381000" y="1738314"/>
            <a:ext cx="7969282" cy="1495794"/>
          </a:xfrm>
          <a:prstGeom prst="rect">
            <a:avLst/>
          </a:prstGeom>
        </p:spPr>
        <p:txBody>
          <a:bodyPr wrap="square" lIns="0" tIns="0" rIns="0" bIns="0" anchor="b" anchorCtr="0">
            <a:spAutoFit/>
          </a:bodyPr>
          <a:lstStyle>
            <a:lvl1pPr>
              <a:defRPr lang="en-US" sz="5400" dirty="0">
                <a:solidFill>
                  <a:srgbClr val="E5F8FF"/>
                </a:solidFill>
                <a:latin typeface="Arial Nova Light" panose="020B0304020202020204" pitchFamily="34" charset="0"/>
              </a:defRPr>
            </a:lvl1pPr>
          </a:lstStyle>
          <a:p>
            <a:pPr marL="0" lvl="0"/>
            <a:r>
              <a:rPr lang="en-US"/>
              <a:t>Click to edit Master title style</a:t>
            </a:r>
          </a:p>
        </p:txBody>
      </p:sp>
    </p:spTree>
    <p:extLst>
      <p:ext uri="{BB962C8B-B14F-4D97-AF65-F5344CB8AC3E}">
        <p14:creationId xmlns:p14="http://schemas.microsoft.com/office/powerpoint/2010/main" val="235243265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op bar w/pattern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800100"/>
            <a:ext cx="4800600" cy="886397"/>
          </a:xfrm>
          <a:prstGeom prst="rect">
            <a:avLst/>
          </a:prstGeom>
        </p:spPr>
        <p:txBody>
          <a:bodyPr wrap="square" lIns="0" tIns="0" rIns="0" bIns="0" anchor="t" anchorCtr="0">
            <a:spAutoFit/>
          </a:bodyPr>
          <a:lstStyle>
            <a:lvl1pPr>
              <a:defRPr lang="en-US" sz="3200" dirty="0">
                <a:solidFill>
                  <a:schemeClr val="tx2"/>
                </a:solidFill>
              </a:defRPr>
            </a:lvl1pPr>
          </a:lstStyle>
          <a:p>
            <a:pPr marL="0" lvl="0"/>
            <a:r>
              <a:rPr lang="en-US"/>
              <a:t>Click to edit Master title style</a:t>
            </a:r>
          </a:p>
        </p:txBody>
      </p:sp>
      <p:pic>
        <p:nvPicPr>
          <p:cNvPr id="4" name="Picture 3"/>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0403083" y="6451744"/>
            <a:ext cx="1438648" cy="187024"/>
          </a:xfrm>
          <a:prstGeom prst="rect">
            <a:avLst/>
          </a:prstGeom>
        </p:spPr>
      </p:pic>
      <p:sp>
        <p:nvSpPr>
          <p:cNvPr id="18" name="Rectangle 17">
            <a:extLst>
              <a:ext uri="{FF2B5EF4-FFF2-40B4-BE49-F238E27FC236}">
                <a16:creationId xmlns:a16="http://schemas.microsoft.com/office/drawing/2014/main" id="{961E767C-1F50-4D42-AF6A-E15CED75F7A5}"/>
              </a:ext>
              <a:ext uri="{C183D7F6-B498-43B3-948B-1728B52AA6E4}">
                <adec:decorative xmlns:adec="http://schemas.microsoft.com/office/drawing/2017/decorative" val="1"/>
              </a:ext>
            </a:extLst>
          </p:cNvPr>
          <p:cNvSpPr>
            <a:spLocks noChangeAspect="1"/>
          </p:cNvSpPr>
          <p:nvPr userDrawn="1"/>
        </p:nvSpPr>
        <p:spPr>
          <a:xfrm>
            <a:off x="381001" y="400052"/>
            <a:ext cx="457200" cy="114300"/>
          </a:xfrm>
          <a:prstGeom prst="rect">
            <a:avLst/>
          </a:prstGeom>
          <a:solidFill>
            <a:srgbClr val="80C7FB"/>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accent6"/>
              </a:solidFill>
            </a:endParaRPr>
          </a:p>
        </p:txBody>
      </p:sp>
    </p:spTree>
    <p:extLst>
      <p:ext uri="{BB962C8B-B14F-4D97-AF65-F5344CB8AC3E}">
        <p14:creationId xmlns:p14="http://schemas.microsoft.com/office/powerpoint/2010/main" val="384165499"/>
      </p:ext>
    </p:extLst>
  </p:cSld>
  <p:clrMapOvr>
    <a:masterClrMapping/>
  </p:clrMapOvr>
  <p:extLst>
    <p:ext uri="{DCECCB84-F9BA-43D5-87BE-67443E8EF086}">
      <p15:sldGuideLst xmlns:p15="http://schemas.microsoft.com/office/powerpoint/2012/main"/>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Divider re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0403083" y="6451744"/>
            <a:ext cx="1438648" cy="187024"/>
          </a:xfrm>
          <a:prstGeom prst="rect">
            <a:avLst/>
          </a:prstGeom>
        </p:spPr>
      </p:pic>
      <p:sp>
        <p:nvSpPr>
          <p:cNvPr id="5" name="Title 1">
            <a:extLst>
              <a:ext uri="{FF2B5EF4-FFF2-40B4-BE49-F238E27FC236}">
                <a16:creationId xmlns:a16="http://schemas.microsoft.com/office/drawing/2014/main" id="{D7D3C83F-1685-4A4A-8993-74D3219027D6}"/>
              </a:ext>
            </a:extLst>
          </p:cNvPr>
          <p:cNvSpPr>
            <a:spLocks noGrp="1"/>
          </p:cNvSpPr>
          <p:nvPr>
            <p:ph type="title"/>
          </p:nvPr>
        </p:nvSpPr>
        <p:spPr>
          <a:xfrm>
            <a:off x="381000" y="4343402"/>
            <a:ext cx="8001000" cy="1495794"/>
          </a:xfrm>
          <a:prstGeom prst="rect">
            <a:avLst/>
          </a:prstGeom>
        </p:spPr>
        <p:txBody>
          <a:bodyPr wrap="square" lIns="0" tIns="0" rIns="0" bIns="0" anchor="b" anchorCtr="0">
            <a:spAutoFit/>
          </a:bodyPr>
          <a:lstStyle>
            <a:lvl1pPr>
              <a:defRPr lang="en-US" sz="5400" dirty="0">
                <a:solidFill>
                  <a:srgbClr val="FBEECE"/>
                </a:solidFill>
              </a:defRPr>
            </a:lvl1pPr>
          </a:lstStyle>
          <a:p>
            <a:pPr lvl="0"/>
            <a:r>
              <a:rPr lang="en-US"/>
              <a:t>Click to edit Master title style</a:t>
            </a:r>
          </a:p>
        </p:txBody>
      </p:sp>
      <p:sp>
        <p:nvSpPr>
          <p:cNvPr id="134" name="Rectangle 133">
            <a:extLst>
              <a:ext uri="{FF2B5EF4-FFF2-40B4-BE49-F238E27FC236}">
                <a16:creationId xmlns:a16="http://schemas.microsoft.com/office/drawing/2014/main" id="{A0DF9CD8-713A-4D3D-ABB1-066FD97F8D34}"/>
              </a:ext>
              <a:ext uri="{C183D7F6-B498-43B3-948B-1728B52AA6E4}">
                <adec:decorative xmlns:adec="http://schemas.microsoft.com/office/drawing/2017/decorative" val="1"/>
              </a:ext>
            </a:extLst>
          </p:cNvPr>
          <p:cNvSpPr>
            <a:spLocks noChangeAspect="1"/>
          </p:cNvSpPr>
          <p:nvPr userDrawn="1"/>
        </p:nvSpPr>
        <p:spPr>
          <a:xfrm>
            <a:off x="381001" y="400052"/>
            <a:ext cx="457200" cy="114300"/>
          </a:xfrm>
          <a:prstGeom prst="rect">
            <a:avLst/>
          </a:prstGeom>
          <a:solidFill>
            <a:srgbClr val="B30B3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2"/>
              </a:solidFill>
            </a:endParaRPr>
          </a:p>
        </p:txBody>
      </p:sp>
      <p:sp>
        <p:nvSpPr>
          <p:cNvPr id="135" name="Text Placeholder 2">
            <a:extLst>
              <a:ext uri="{FF2B5EF4-FFF2-40B4-BE49-F238E27FC236}">
                <a16:creationId xmlns:a16="http://schemas.microsoft.com/office/drawing/2014/main" id="{A9B0FFD7-BFAD-41E7-9D7B-61B869FFD99D}"/>
              </a:ext>
            </a:extLst>
          </p:cNvPr>
          <p:cNvSpPr>
            <a:spLocks noGrp="1"/>
          </p:cNvSpPr>
          <p:nvPr>
            <p:ph type="body" sz="quarter" idx="10"/>
          </p:nvPr>
        </p:nvSpPr>
        <p:spPr>
          <a:xfrm>
            <a:off x="1066800" y="349478"/>
            <a:ext cx="7315201" cy="215444"/>
          </a:xfrm>
          <a:prstGeom prst="rect">
            <a:avLst/>
          </a:prstGeom>
        </p:spPr>
        <p:txBody>
          <a:bodyPr lIns="0" tIns="0" rIns="0" bIns="0">
            <a:spAutoFit/>
          </a:bodyPr>
          <a:lstStyle>
            <a:lvl1pPr marL="0" indent="0">
              <a:lnSpc>
                <a:spcPct val="100000"/>
              </a:lnSpc>
              <a:buNone/>
              <a:defRPr sz="1400" cap="all" spc="300" baseline="0">
                <a:solidFill>
                  <a:schemeClr val="tx2"/>
                </a:solidFill>
              </a:defRPr>
            </a:lvl1pPr>
            <a:lvl2pPr marL="457194" indent="0">
              <a:buNone/>
              <a:defRPr/>
            </a:lvl2pPr>
            <a:lvl3pPr marL="914386" indent="0">
              <a:buNone/>
              <a:defRPr/>
            </a:lvl3pPr>
            <a:lvl4pPr marL="1371579" indent="0">
              <a:buNone/>
              <a:defRPr/>
            </a:lvl4pPr>
            <a:lvl5pPr marL="1828773" indent="0">
              <a:buNone/>
              <a:defRPr/>
            </a:lvl5pPr>
          </a:lstStyle>
          <a:p>
            <a:pPr lvl="0"/>
            <a:r>
              <a:rPr lang="en-US"/>
              <a:t>Click to edit Master text styles</a:t>
            </a:r>
          </a:p>
        </p:txBody>
      </p:sp>
    </p:spTree>
    <p:extLst>
      <p:ext uri="{BB962C8B-B14F-4D97-AF65-F5344CB8AC3E}">
        <p14:creationId xmlns:p14="http://schemas.microsoft.com/office/powerpoint/2010/main" val="1356092833"/>
      </p:ext>
    </p:extLst>
  </p:cSld>
  <p:clrMapOvr>
    <a:masterClrMapping/>
  </p:clrMapOvr>
  <p:transition spd="slow">
    <p:wipe dir="r"/>
  </p:transition>
  <p:extLst>
    <p:ext uri="{DCECCB84-F9BA-43D5-87BE-67443E8EF086}">
      <p15:sldGuideLst xmlns:p15="http://schemas.microsoft.com/office/powerpoint/2012/main"/>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Divider red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0403083" y="6451744"/>
            <a:ext cx="1438648" cy="187024"/>
          </a:xfrm>
          <a:prstGeom prst="rect">
            <a:avLst/>
          </a:prstGeom>
          <a:effectLst/>
        </p:spPr>
      </p:pic>
      <p:sp>
        <p:nvSpPr>
          <p:cNvPr id="5" name="Title 1">
            <a:extLst>
              <a:ext uri="{FF2B5EF4-FFF2-40B4-BE49-F238E27FC236}">
                <a16:creationId xmlns:a16="http://schemas.microsoft.com/office/drawing/2014/main" id="{D7D3C83F-1685-4A4A-8993-74D3219027D6}"/>
              </a:ext>
            </a:extLst>
          </p:cNvPr>
          <p:cNvSpPr>
            <a:spLocks noGrp="1"/>
          </p:cNvSpPr>
          <p:nvPr>
            <p:ph type="title"/>
          </p:nvPr>
        </p:nvSpPr>
        <p:spPr>
          <a:xfrm>
            <a:off x="381000" y="4343402"/>
            <a:ext cx="5715000" cy="1495794"/>
          </a:xfrm>
          <a:prstGeom prst="rect">
            <a:avLst/>
          </a:prstGeom>
        </p:spPr>
        <p:txBody>
          <a:bodyPr wrap="square" lIns="0" tIns="0" rIns="0" bIns="0" anchor="b" anchorCtr="0">
            <a:spAutoFit/>
          </a:bodyPr>
          <a:lstStyle>
            <a:lvl1pPr>
              <a:defRPr lang="en-US" sz="5400" dirty="0">
                <a:solidFill>
                  <a:srgbClr val="FBEECE"/>
                </a:solidFill>
              </a:defRPr>
            </a:lvl1pPr>
          </a:lstStyle>
          <a:p>
            <a:pPr lvl="0"/>
            <a:r>
              <a:rPr lang="en-US"/>
              <a:t>Click to edit Master title style</a:t>
            </a:r>
          </a:p>
        </p:txBody>
      </p:sp>
      <p:sp>
        <p:nvSpPr>
          <p:cNvPr id="134" name="Rectangle 133">
            <a:extLst>
              <a:ext uri="{FF2B5EF4-FFF2-40B4-BE49-F238E27FC236}">
                <a16:creationId xmlns:a16="http://schemas.microsoft.com/office/drawing/2014/main" id="{A0DF9CD8-713A-4D3D-ABB1-066FD97F8D34}"/>
              </a:ext>
              <a:ext uri="{C183D7F6-B498-43B3-948B-1728B52AA6E4}">
                <adec:decorative xmlns:adec="http://schemas.microsoft.com/office/drawing/2017/decorative" val="1"/>
              </a:ext>
            </a:extLst>
          </p:cNvPr>
          <p:cNvSpPr>
            <a:spLocks noChangeAspect="1"/>
          </p:cNvSpPr>
          <p:nvPr userDrawn="1"/>
        </p:nvSpPr>
        <p:spPr>
          <a:xfrm>
            <a:off x="381001" y="400052"/>
            <a:ext cx="457200" cy="114300"/>
          </a:xfrm>
          <a:prstGeom prst="rect">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2"/>
              </a:solidFill>
            </a:endParaRPr>
          </a:p>
        </p:txBody>
      </p:sp>
      <p:sp>
        <p:nvSpPr>
          <p:cNvPr id="135" name="Text Placeholder 2">
            <a:extLst>
              <a:ext uri="{FF2B5EF4-FFF2-40B4-BE49-F238E27FC236}">
                <a16:creationId xmlns:a16="http://schemas.microsoft.com/office/drawing/2014/main" id="{A9B0FFD7-BFAD-41E7-9D7B-61B869FFD99D}"/>
              </a:ext>
            </a:extLst>
          </p:cNvPr>
          <p:cNvSpPr>
            <a:spLocks noGrp="1"/>
          </p:cNvSpPr>
          <p:nvPr>
            <p:ph type="body" sz="quarter" idx="10"/>
          </p:nvPr>
        </p:nvSpPr>
        <p:spPr>
          <a:xfrm>
            <a:off x="1066800" y="349478"/>
            <a:ext cx="7315201" cy="215444"/>
          </a:xfrm>
          <a:prstGeom prst="rect">
            <a:avLst/>
          </a:prstGeom>
        </p:spPr>
        <p:txBody>
          <a:bodyPr lIns="0" tIns="0" rIns="0" bIns="0">
            <a:spAutoFit/>
          </a:bodyPr>
          <a:lstStyle>
            <a:lvl1pPr marL="0" indent="0">
              <a:lnSpc>
                <a:spcPct val="100000"/>
              </a:lnSpc>
              <a:buNone/>
              <a:defRPr sz="1400" cap="all" spc="300" baseline="0">
                <a:solidFill>
                  <a:schemeClr val="tx2"/>
                </a:solidFill>
              </a:defRPr>
            </a:lvl1pPr>
            <a:lvl2pPr marL="457194" indent="0">
              <a:buNone/>
              <a:defRPr/>
            </a:lvl2pPr>
            <a:lvl3pPr marL="914386" indent="0">
              <a:buNone/>
              <a:defRPr/>
            </a:lvl3pPr>
            <a:lvl4pPr marL="1371579" indent="0">
              <a:buNone/>
              <a:defRPr/>
            </a:lvl4pPr>
            <a:lvl5pPr marL="1828773" indent="0">
              <a:buNone/>
              <a:defRPr/>
            </a:lvl5pPr>
          </a:lstStyle>
          <a:p>
            <a:pPr lvl="0"/>
            <a:r>
              <a:rPr lang="en-US"/>
              <a:t>Click to edit Master text styles</a:t>
            </a:r>
          </a:p>
        </p:txBody>
      </p:sp>
    </p:spTree>
    <p:extLst>
      <p:ext uri="{BB962C8B-B14F-4D97-AF65-F5344CB8AC3E}">
        <p14:creationId xmlns:p14="http://schemas.microsoft.com/office/powerpoint/2010/main" val="3474432740"/>
      </p:ext>
    </p:extLst>
  </p:cSld>
  <p:clrMapOvr>
    <a:masterClrMapping/>
  </p:clrMapOvr>
  <p:transition spd="slow">
    <p:wipe dir="r"/>
  </p:transition>
  <p:extLst>
    <p:ext uri="{DCECCB84-F9BA-43D5-87BE-67443E8EF086}">
      <p15:sldGuideLst xmlns:p15="http://schemas.microsoft.com/office/powerpoint/2012/main"/>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Side bar re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9936" y="800101"/>
            <a:ext cx="2267064" cy="1329595"/>
          </a:xfrm>
          <a:prstGeom prst="rect">
            <a:avLst/>
          </a:prstGeom>
        </p:spPr>
        <p:txBody>
          <a:bodyPr wrap="square" lIns="0" tIns="0" rIns="0" bIns="0">
            <a:spAutoFit/>
          </a:bodyPr>
          <a:lstStyle>
            <a:lvl1pPr>
              <a:defRPr sz="3200">
                <a:solidFill>
                  <a:srgbClr val="FBEECE"/>
                </a:solidFill>
                <a:latin typeface="+mj-lt"/>
              </a:defRPr>
            </a:lvl1pPr>
          </a:lstStyle>
          <a:p>
            <a:r>
              <a:rPr lang="en-US"/>
              <a:t>Click to edit Master title style</a:t>
            </a:r>
          </a:p>
        </p:txBody>
      </p:sp>
      <p:sp>
        <p:nvSpPr>
          <p:cNvPr id="3" name="Content Placeholder 2"/>
          <p:cNvSpPr>
            <a:spLocks noGrp="1"/>
          </p:cNvSpPr>
          <p:nvPr>
            <p:ph idx="1"/>
          </p:nvPr>
        </p:nvSpPr>
        <p:spPr>
          <a:xfrm>
            <a:off x="3467100" y="400052"/>
            <a:ext cx="8382000" cy="5829300"/>
          </a:xfrm>
          <a:prstGeom prst="rect">
            <a:avLst/>
          </a:prstGeom>
        </p:spPr>
        <p:txBody>
          <a:bodyPr lIns="0" tIns="0" rIns="0" bIns="0" anchor="ctr" anchorCtr="0"/>
          <a:lstStyle>
            <a:lvl1pPr marL="228597" indent="-228597">
              <a:lnSpc>
                <a:spcPct val="100000"/>
              </a:lnSpc>
              <a:spcBef>
                <a:spcPts val="1200"/>
              </a:spcBef>
              <a:buClr>
                <a:srgbClr val="808080"/>
              </a:buClr>
              <a:buFont typeface="Arial" panose="020B0604020202020204" pitchFamily="34" charset="0"/>
              <a:buChar char="•"/>
              <a:defRPr sz="2400">
                <a:solidFill>
                  <a:schemeClr val="bg2"/>
                </a:solidFill>
                <a:latin typeface="Arial" panose="020B0604020202020204" pitchFamily="34" charset="0"/>
              </a:defRPr>
            </a:lvl1pPr>
            <a:lvl2pPr marL="685790" indent="-228597">
              <a:lnSpc>
                <a:spcPct val="100000"/>
              </a:lnSpc>
              <a:spcBef>
                <a:spcPts val="600"/>
              </a:spcBef>
              <a:buClr>
                <a:srgbClr val="808080"/>
              </a:buClr>
              <a:buFont typeface="Arial" panose="020B0604020202020204" pitchFamily="34" charset="0"/>
              <a:buChar char="–"/>
              <a:defRPr sz="1800">
                <a:solidFill>
                  <a:schemeClr val="bg2"/>
                </a:solidFill>
                <a:latin typeface="Arial" panose="020B0604020202020204" pitchFamily="34" charset="0"/>
              </a:defRPr>
            </a:lvl2pPr>
            <a:lvl3pPr marL="1066783" indent="-152398">
              <a:lnSpc>
                <a:spcPct val="100000"/>
              </a:lnSpc>
              <a:spcBef>
                <a:spcPts val="600"/>
              </a:spcBef>
              <a:buClr>
                <a:srgbClr val="808080"/>
              </a:buClr>
              <a:buFont typeface="Arial" panose="020B0604020202020204" pitchFamily="34" charset="0"/>
              <a:buChar char="▪"/>
              <a:defRPr sz="1400">
                <a:solidFill>
                  <a:schemeClr val="bg2"/>
                </a:solidFill>
                <a:latin typeface="Arial" panose="020B0604020202020204" pitchFamily="34" charset="0"/>
              </a:defRPr>
            </a:lvl3pPr>
            <a:lvl4pPr marL="1600176" indent="-228597">
              <a:lnSpc>
                <a:spcPct val="100000"/>
              </a:lnSpc>
              <a:spcBef>
                <a:spcPts val="400"/>
              </a:spcBef>
              <a:buClr>
                <a:schemeClr val="bg1">
                  <a:lumMod val="60000"/>
                  <a:lumOff val="40000"/>
                </a:schemeClr>
              </a:buClr>
              <a:buFont typeface="Arial" panose="020B0604020202020204" pitchFamily="34" charset="0"/>
              <a:buChar char="•"/>
              <a:defRPr sz="1200"/>
            </a:lvl4pPr>
            <a:lvl5pPr marL="2057370" indent="-228597">
              <a:lnSpc>
                <a:spcPct val="100000"/>
              </a:lnSpc>
              <a:spcBef>
                <a:spcPts val="400"/>
              </a:spcBef>
              <a:buClr>
                <a:schemeClr val="bg1">
                  <a:lumMod val="60000"/>
                  <a:lumOff val="40000"/>
                </a:schemeClr>
              </a:buClr>
              <a:buFont typeface="Arial" panose="020B0604020202020204" pitchFamily="34" charset="0"/>
              <a:buChar char="•"/>
              <a:defRPr sz="1200"/>
            </a:lvl5pPr>
          </a:lstStyle>
          <a:p>
            <a:pPr lvl="0"/>
            <a:r>
              <a:rPr lang="en-US"/>
              <a:t>Click to edit Master text styles</a:t>
            </a:r>
          </a:p>
          <a:p>
            <a:pPr lvl="1"/>
            <a:r>
              <a:rPr lang="en-US"/>
              <a:t>Second level</a:t>
            </a:r>
          </a:p>
          <a:p>
            <a:pPr lvl="2"/>
            <a:r>
              <a:rPr lang="en-US"/>
              <a:t>Third level</a:t>
            </a:r>
          </a:p>
        </p:txBody>
      </p:sp>
      <p:sp>
        <p:nvSpPr>
          <p:cNvPr id="4" name="Rectangle 3">
            <a:extLst>
              <a:ext uri="{FF2B5EF4-FFF2-40B4-BE49-F238E27FC236}">
                <a16:creationId xmlns:a16="http://schemas.microsoft.com/office/drawing/2014/main" id="{F7E372F5-2EC7-4733-8384-2D4149AFD478}"/>
              </a:ext>
              <a:ext uri="{C183D7F6-B498-43B3-948B-1728B52AA6E4}">
                <adec:decorative xmlns:adec="http://schemas.microsoft.com/office/drawing/2017/decorative" val="1"/>
              </a:ext>
            </a:extLst>
          </p:cNvPr>
          <p:cNvSpPr>
            <a:spLocks noChangeAspect="1"/>
          </p:cNvSpPr>
          <p:nvPr userDrawn="1"/>
        </p:nvSpPr>
        <p:spPr>
          <a:xfrm>
            <a:off x="381001" y="415452"/>
            <a:ext cx="457200" cy="114300"/>
          </a:xfrm>
          <a:prstGeom prst="rect">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2"/>
              </a:solidFill>
            </a:endParaRPr>
          </a:p>
        </p:txBody>
      </p:sp>
      <p:sp>
        <p:nvSpPr>
          <p:cNvPr id="6" name="Subtitle 2">
            <a:extLst>
              <a:ext uri="{FF2B5EF4-FFF2-40B4-BE49-F238E27FC236}">
                <a16:creationId xmlns:a16="http://schemas.microsoft.com/office/drawing/2014/main" id="{DD84B0B8-7C41-4C04-9E5E-65F066217219}"/>
              </a:ext>
            </a:extLst>
          </p:cNvPr>
          <p:cNvSpPr>
            <a:spLocks noGrp="1"/>
          </p:cNvSpPr>
          <p:nvPr>
            <p:ph type="subTitle" idx="10"/>
          </p:nvPr>
        </p:nvSpPr>
        <p:spPr>
          <a:xfrm>
            <a:off x="381000" y="2514601"/>
            <a:ext cx="2281326" cy="3714751"/>
          </a:xfrm>
          <a:prstGeom prst="rect">
            <a:avLst/>
          </a:prstGeom>
        </p:spPr>
        <p:txBody>
          <a:bodyPr wrap="square" lIns="0" tIns="0" rIns="0" bIns="0">
            <a:noAutofit/>
          </a:bodyPr>
          <a:lstStyle>
            <a:lvl1pPr marL="0" indent="0" algn="l">
              <a:lnSpc>
                <a:spcPct val="100000"/>
              </a:lnSpc>
              <a:spcBef>
                <a:spcPts val="1200"/>
              </a:spcBef>
              <a:buNone/>
              <a:defRPr sz="1600">
                <a:solidFill>
                  <a:schemeClr val="accent3"/>
                </a:solidFill>
                <a:latin typeface="Arial" panose="020B0604020202020204" pitchFamily="34" charset="0"/>
              </a:defRPr>
            </a:lvl1pPr>
            <a:lvl2pPr marL="457194" indent="0" algn="ctr">
              <a:buNone/>
              <a:defRPr sz="2000"/>
            </a:lvl2pPr>
            <a:lvl3pPr marL="914386" indent="0" algn="ctr">
              <a:buNone/>
              <a:defRPr sz="1800"/>
            </a:lvl3pPr>
            <a:lvl4pPr marL="1371579" indent="0" algn="ctr">
              <a:buNone/>
              <a:defRPr sz="1600"/>
            </a:lvl4pPr>
            <a:lvl5pPr marL="1828773" indent="0" algn="ctr">
              <a:buNone/>
              <a:defRPr sz="1600"/>
            </a:lvl5pPr>
            <a:lvl6pPr marL="2285966" indent="0" algn="ctr">
              <a:buNone/>
              <a:defRPr sz="1600"/>
            </a:lvl6pPr>
            <a:lvl7pPr marL="2743158" indent="0" algn="ctr">
              <a:buNone/>
              <a:defRPr sz="1600"/>
            </a:lvl7pPr>
            <a:lvl8pPr marL="3200352" indent="0" algn="ctr">
              <a:buNone/>
              <a:defRPr sz="1600"/>
            </a:lvl8pPr>
            <a:lvl9pPr marL="3657546" indent="0" algn="ctr">
              <a:buNone/>
              <a:defRPr sz="1600"/>
            </a:lvl9pPr>
          </a:lstStyle>
          <a:p>
            <a:r>
              <a:rPr lang="en-US"/>
              <a:t>Click to edit Master subtitle style</a:t>
            </a:r>
          </a:p>
        </p:txBody>
      </p:sp>
    </p:spTree>
    <p:extLst>
      <p:ext uri="{BB962C8B-B14F-4D97-AF65-F5344CB8AC3E}">
        <p14:creationId xmlns:p14="http://schemas.microsoft.com/office/powerpoint/2010/main" val="2907368881"/>
      </p:ext>
    </p:extLst>
  </p:cSld>
  <p:clrMapOvr>
    <a:masterClrMapping/>
  </p:clrMapOvr>
  <p:transition spd="slow">
    <p:wipe dir="r"/>
  </p:transition>
  <p:extLst>
    <p:ext uri="{DCECCB84-F9BA-43D5-87BE-67443E8EF086}">
      <p15:sldGuideLst xmlns:p15="http://schemas.microsoft.com/office/powerpoint/2012/main"/>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Side bar red w/ph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9936" y="800101"/>
            <a:ext cx="2267064" cy="1329595"/>
          </a:xfrm>
          <a:prstGeom prst="rect">
            <a:avLst/>
          </a:prstGeom>
        </p:spPr>
        <p:txBody>
          <a:bodyPr wrap="square" lIns="0" tIns="0" rIns="0" bIns="0">
            <a:spAutoFit/>
          </a:bodyPr>
          <a:lstStyle>
            <a:lvl1pPr>
              <a:defRPr sz="3200">
                <a:solidFill>
                  <a:srgbClr val="FBEECE"/>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F7E372F5-2EC7-4733-8384-2D4149AFD478}"/>
              </a:ext>
              <a:ext uri="{C183D7F6-B498-43B3-948B-1728B52AA6E4}">
                <adec:decorative xmlns:adec="http://schemas.microsoft.com/office/drawing/2017/decorative" val="1"/>
              </a:ext>
            </a:extLst>
          </p:cNvPr>
          <p:cNvSpPr>
            <a:spLocks noChangeAspect="1"/>
          </p:cNvSpPr>
          <p:nvPr userDrawn="1"/>
        </p:nvSpPr>
        <p:spPr>
          <a:xfrm>
            <a:off x="381001" y="415452"/>
            <a:ext cx="457200" cy="114300"/>
          </a:xfrm>
          <a:prstGeom prst="rect">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2"/>
              </a:solidFill>
            </a:endParaRPr>
          </a:p>
        </p:txBody>
      </p:sp>
      <p:sp>
        <p:nvSpPr>
          <p:cNvPr id="6" name="Subtitle 2">
            <a:extLst>
              <a:ext uri="{FF2B5EF4-FFF2-40B4-BE49-F238E27FC236}">
                <a16:creationId xmlns:a16="http://schemas.microsoft.com/office/drawing/2014/main" id="{DD84B0B8-7C41-4C04-9E5E-65F066217219}"/>
              </a:ext>
            </a:extLst>
          </p:cNvPr>
          <p:cNvSpPr>
            <a:spLocks noGrp="1"/>
          </p:cNvSpPr>
          <p:nvPr>
            <p:ph type="subTitle" idx="10"/>
          </p:nvPr>
        </p:nvSpPr>
        <p:spPr>
          <a:xfrm>
            <a:off x="381000" y="2514601"/>
            <a:ext cx="2281326" cy="3714751"/>
          </a:xfrm>
          <a:prstGeom prst="rect">
            <a:avLst/>
          </a:prstGeom>
        </p:spPr>
        <p:txBody>
          <a:bodyPr wrap="square" lIns="0" tIns="0" rIns="0" bIns="0">
            <a:noAutofit/>
          </a:bodyPr>
          <a:lstStyle>
            <a:lvl1pPr marL="0" indent="0" algn="l">
              <a:lnSpc>
                <a:spcPct val="100000"/>
              </a:lnSpc>
              <a:spcBef>
                <a:spcPts val="1200"/>
              </a:spcBef>
              <a:buNone/>
              <a:defRPr sz="1600">
                <a:solidFill>
                  <a:schemeClr val="accent3"/>
                </a:solidFill>
                <a:latin typeface="Arial" panose="020B0604020202020204" pitchFamily="34" charset="0"/>
              </a:defRPr>
            </a:lvl1pPr>
            <a:lvl2pPr marL="457194" indent="0" algn="ctr">
              <a:buNone/>
              <a:defRPr sz="2000"/>
            </a:lvl2pPr>
            <a:lvl3pPr marL="914386" indent="0" algn="ctr">
              <a:buNone/>
              <a:defRPr sz="1800"/>
            </a:lvl3pPr>
            <a:lvl4pPr marL="1371579" indent="0" algn="ctr">
              <a:buNone/>
              <a:defRPr sz="1600"/>
            </a:lvl4pPr>
            <a:lvl5pPr marL="1828773" indent="0" algn="ctr">
              <a:buNone/>
              <a:defRPr sz="1600"/>
            </a:lvl5pPr>
            <a:lvl6pPr marL="2285966" indent="0" algn="ctr">
              <a:buNone/>
              <a:defRPr sz="1600"/>
            </a:lvl6pPr>
            <a:lvl7pPr marL="2743158" indent="0" algn="ctr">
              <a:buNone/>
              <a:defRPr sz="1600"/>
            </a:lvl7pPr>
            <a:lvl8pPr marL="3200352" indent="0" algn="ctr">
              <a:buNone/>
              <a:defRPr sz="1600"/>
            </a:lvl8pPr>
            <a:lvl9pPr marL="3657546" indent="0" algn="ctr">
              <a:buNone/>
              <a:defRPr sz="1600"/>
            </a:lvl9pPr>
          </a:lstStyle>
          <a:p>
            <a:r>
              <a:rPr lang="en-US"/>
              <a:t>Click to edit Master subtitle style</a:t>
            </a:r>
          </a:p>
        </p:txBody>
      </p:sp>
      <p:sp>
        <p:nvSpPr>
          <p:cNvPr id="5" name="Picture Placeholder 6">
            <a:extLst>
              <a:ext uri="{FF2B5EF4-FFF2-40B4-BE49-F238E27FC236}">
                <a16:creationId xmlns:a16="http://schemas.microsoft.com/office/drawing/2014/main" id="{DAF0261D-3168-603A-763E-1A036640EFF0}"/>
              </a:ext>
            </a:extLst>
          </p:cNvPr>
          <p:cNvSpPr>
            <a:spLocks noGrp="1"/>
          </p:cNvSpPr>
          <p:nvPr>
            <p:ph type="pic" sz="quarter" idx="11"/>
          </p:nvPr>
        </p:nvSpPr>
        <p:spPr>
          <a:xfrm>
            <a:off x="3009900" y="0"/>
            <a:ext cx="9182100" cy="6858000"/>
          </a:xfrm>
          <a:prstGeom prst="rect">
            <a:avLst/>
          </a:prstGeom>
          <a:noFill/>
          <a:ln>
            <a:noFill/>
          </a:ln>
        </p:spPr>
        <p:txBody>
          <a:bodyPr lIns="0" tIns="0" rIns="0" bIns="0" anchor="ctr" anchorCtr="1"/>
          <a:lstStyle>
            <a:lvl1pPr marL="0" indent="0">
              <a:buNone/>
              <a:defRPr>
                <a:solidFill>
                  <a:schemeClr val="bg2"/>
                </a:solidFill>
              </a:defRPr>
            </a:lvl1pPr>
          </a:lstStyle>
          <a:p>
            <a:r>
              <a:rPr lang="en-US"/>
              <a:t>Click icon to add picture</a:t>
            </a:r>
          </a:p>
        </p:txBody>
      </p:sp>
    </p:spTree>
    <p:extLst>
      <p:ext uri="{BB962C8B-B14F-4D97-AF65-F5344CB8AC3E}">
        <p14:creationId xmlns:p14="http://schemas.microsoft.com/office/powerpoint/2010/main" val="2068324477"/>
      </p:ext>
    </p:extLst>
  </p:cSld>
  <p:clrMapOvr>
    <a:masterClrMapping/>
  </p:clrMapOvr>
  <p:transition spd="slow">
    <p:wipe dir="r"/>
  </p:transition>
  <p:extLst>
    <p:ext uri="{DCECCB84-F9BA-43D5-87BE-67443E8EF086}">
      <p15:sldGuideLst xmlns:p15="http://schemas.microsoft.com/office/powerpoint/2012/main"/>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op bar red">
    <p:bg>
      <p:bgPr>
        <a:solidFill>
          <a:schemeClr val="tx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F5CDF81-BCDC-4155-A36E-2E848EF6612B}"/>
              </a:ext>
            </a:extLst>
          </p:cNvPr>
          <p:cNvSpPr/>
          <p:nvPr userDrawn="1"/>
        </p:nvSpPr>
        <p:spPr>
          <a:xfrm>
            <a:off x="0" y="0"/>
            <a:ext cx="12192000" cy="3429000"/>
          </a:xfrm>
          <a:prstGeom prst="rect">
            <a:avLst/>
          </a:prstGeom>
          <a:solidFill>
            <a:srgbClr val="691D3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2"/>
              </a:solidFill>
            </a:endParaRPr>
          </a:p>
        </p:txBody>
      </p:sp>
      <p:sp>
        <p:nvSpPr>
          <p:cNvPr id="2" name="Title 1"/>
          <p:cNvSpPr>
            <a:spLocks noGrp="1"/>
          </p:cNvSpPr>
          <p:nvPr>
            <p:ph type="title"/>
          </p:nvPr>
        </p:nvSpPr>
        <p:spPr>
          <a:xfrm>
            <a:off x="382484" y="800101"/>
            <a:ext cx="4056167" cy="886397"/>
          </a:xfrm>
          <a:prstGeom prst="rect">
            <a:avLst/>
          </a:prstGeom>
        </p:spPr>
        <p:txBody>
          <a:bodyPr wrap="square" lIns="0" tIns="0" rIns="0" bIns="0">
            <a:spAutoFit/>
          </a:bodyPr>
          <a:lstStyle>
            <a:lvl1pPr>
              <a:defRPr sz="3200">
                <a:solidFill>
                  <a:schemeClr val="tx2"/>
                </a:solidFill>
                <a:latin typeface="+mj-lt"/>
              </a:defRPr>
            </a:lvl1pPr>
          </a:lstStyle>
          <a:p>
            <a:r>
              <a:rPr lang="en-US"/>
              <a:t>Click to edit Master title style</a:t>
            </a:r>
          </a:p>
        </p:txBody>
      </p:sp>
      <p:sp>
        <p:nvSpPr>
          <p:cNvPr id="12" name="Content Placeholder 11">
            <a:extLst>
              <a:ext uri="{FF2B5EF4-FFF2-40B4-BE49-F238E27FC236}">
                <a16:creationId xmlns:a16="http://schemas.microsoft.com/office/drawing/2014/main" id="{2F25C9EF-E3D6-4E9D-83B4-E16E0BAD9154}"/>
              </a:ext>
            </a:extLst>
          </p:cNvPr>
          <p:cNvSpPr>
            <a:spLocks noGrp="1" noChangeAspect="1"/>
          </p:cNvSpPr>
          <p:nvPr>
            <p:ph sz="quarter" idx="11"/>
          </p:nvPr>
        </p:nvSpPr>
        <p:spPr>
          <a:xfrm>
            <a:off x="4438651" y="2228852"/>
            <a:ext cx="3314700" cy="3314700"/>
          </a:xfrm>
          <a:prstGeom prst="rect">
            <a:avLst/>
          </a:prstGeom>
          <a:solidFill>
            <a:srgbClr val="FBEECE"/>
          </a:solidFill>
        </p:spPr>
        <p:txBody>
          <a:bodyPr tIns="91440" bIns="91440" anchor="ctr" anchorCtr="0"/>
          <a:lstStyle>
            <a:lvl1pPr marL="0" indent="0" algn="ctr">
              <a:buNone/>
              <a:defRPr sz="1800">
                <a:solidFill>
                  <a:schemeClr val="bg2"/>
                </a:solidFill>
              </a:defRPr>
            </a:lvl1pPr>
            <a:lvl2pPr>
              <a:defRPr sz="1600">
                <a:solidFill>
                  <a:schemeClr val="bg2"/>
                </a:solidFill>
              </a:defRPr>
            </a:lvl2pPr>
            <a:lvl3pPr>
              <a:defRPr sz="1400">
                <a:solidFill>
                  <a:schemeClr val="bg2"/>
                </a:solidFill>
              </a:defRPr>
            </a:lvl3pPr>
            <a:lvl4pPr>
              <a:defRPr sz="1200">
                <a:solidFill>
                  <a:schemeClr val="bg2"/>
                </a:solidFill>
              </a:defRPr>
            </a:lvl4pPr>
            <a:lvl5pPr>
              <a:defRPr sz="1200">
                <a:solidFill>
                  <a:schemeClr val="bg2"/>
                </a:solidFill>
              </a:defRPr>
            </a:lvl5pPr>
          </a:lstStyle>
          <a:p>
            <a:pPr lvl="0"/>
            <a:r>
              <a:rPr lang="en-US"/>
              <a:t>Click to edit Master text styles</a:t>
            </a:r>
          </a:p>
        </p:txBody>
      </p:sp>
      <p:sp>
        <p:nvSpPr>
          <p:cNvPr id="13" name="Content Placeholder 11">
            <a:extLst>
              <a:ext uri="{FF2B5EF4-FFF2-40B4-BE49-F238E27FC236}">
                <a16:creationId xmlns:a16="http://schemas.microsoft.com/office/drawing/2014/main" id="{CC9ADC35-0177-4D0A-A2B4-6BE8CB97A65E}"/>
              </a:ext>
            </a:extLst>
          </p:cNvPr>
          <p:cNvSpPr>
            <a:spLocks noGrp="1" noChangeAspect="1"/>
          </p:cNvSpPr>
          <p:nvPr>
            <p:ph sz="quarter" idx="12"/>
          </p:nvPr>
        </p:nvSpPr>
        <p:spPr>
          <a:xfrm>
            <a:off x="552450" y="2228852"/>
            <a:ext cx="3314700" cy="3314700"/>
          </a:xfrm>
          <a:prstGeom prst="rect">
            <a:avLst/>
          </a:prstGeom>
          <a:solidFill>
            <a:srgbClr val="FBEECE"/>
          </a:solidFill>
        </p:spPr>
        <p:txBody>
          <a:bodyPr tIns="91440" bIns="91440" anchor="ctr" anchorCtr="0"/>
          <a:lstStyle>
            <a:lvl1pPr marL="0" indent="0" algn="ctr">
              <a:buNone/>
              <a:defRPr sz="1800">
                <a:solidFill>
                  <a:schemeClr val="bg2"/>
                </a:solidFill>
              </a:defRPr>
            </a:lvl1pPr>
            <a:lvl2pPr>
              <a:defRPr sz="1600">
                <a:solidFill>
                  <a:schemeClr val="bg2"/>
                </a:solidFill>
              </a:defRPr>
            </a:lvl2pPr>
            <a:lvl3pPr>
              <a:defRPr sz="1400">
                <a:solidFill>
                  <a:schemeClr val="bg2"/>
                </a:solidFill>
              </a:defRPr>
            </a:lvl3pPr>
            <a:lvl4pPr>
              <a:defRPr sz="1200">
                <a:solidFill>
                  <a:schemeClr val="bg2"/>
                </a:solidFill>
              </a:defRPr>
            </a:lvl4pPr>
            <a:lvl5pPr>
              <a:defRPr sz="1200">
                <a:solidFill>
                  <a:schemeClr val="bg2"/>
                </a:solidFill>
              </a:defRPr>
            </a:lvl5pPr>
          </a:lstStyle>
          <a:p>
            <a:pPr lvl="0"/>
            <a:r>
              <a:rPr lang="en-US"/>
              <a:t>Click to edit Master text styles</a:t>
            </a:r>
          </a:p>
        </p:txBody>
      </p:sp>
      <p:sp>
        <p:nvSpPr>
          <p:cNvPr id="14" name="Content Placeholder 11">
            <a:extLst>
              <a:ext uri="{FF2B5EF4-FFF2-40B4-BE49-F238E27FC236}">
                <a16:creationId xmlns:a16="http://schemas.microsoft.com/office/drawing/2014/main" id="{887CCC8C-1CBB-4FA5-AC41-F8CE31E2C100}"/>
              </a:ext>
            </a:extLst>
          </p:cNvPr>
          <p:cNvSpPr>
            <a:spLocks noGrp="1" noChangeAspect="1"/>
          </p:cNvSpPr>
          <p:nvPr>
            <p:ph sz="quarter" idx="13"/>
          </p:nvPr>
        </p:nvSpPr>
        <p:spPr>
          <a:xfrm>
            <a:off x="8324850" y="2228852"/>
            <a:ext cx="3314700" cy="3314700"/>
          </a:xfrm>
          <a:prstGeom prst="rect">
            <a:avLst/>
          </a:prstGeom>
          <a:solidFill>
            <a:srgbClr val="FBEECE"/>
          </a:solidFill>
        </p:spPr>
        <p:txBody>
          <a:bodyPr tIns="91440" bIns="91440" anchor="ctr" anchorCtr="0"/>
          <a:lstStyle>
            <a:lvl1pPr marL="0" indent="0" algn="ctr">
              <a:buNone/>
              <a:defRPr sz="1800">
                <a:solidFill>
                  <a:schemeClr val="bg2"/>
                </a:solidFill>
              </a:defRPr>
            </a:lvl1pPr>
            <a:lvl2pPr>
              <a:defRPr sz="1600">
                <a:solidFill>
                  <a:schemeClr val="bg2"/>
                </a:solidFill>
              </a:defRPr>
            </a:lvl2pPr>
            <a:lvl3pPr>
              <a:defRPr sz="1400">
                <a:solidFill>
                  <a:schemeClr val="bg2"/>
                </a:solidFill>
              </a:defRPr>
            </a:lvl3pPr>
            <a:lvl4pPr>
              <a:defRPr sz="1200">
                <a:solidFill>
                  <a:schemeClr val="bg2"/>
                </a:solidFill>
              </a:defRPr>
            </a:lvl4pPr>
            <a:lvl5pPr>
              <a:defRPr sz="1200">
                <a:solidFill>
                  <a:schemeClr val="bg2"/>
                </a:solidFill>
              </a:defRPr>
            </a:lvl5pPr>
          </a:lstStyle>
          <a:p>
            <a:pPr lvl="0"/>
            <a:r>
              <a:rPr lang="en-US"/>
              <a:t>Click to edit Master text styles</a:t>
            </a:r>
          </a:p>
        </p:txBody>
      </p:sp>
      <p:sp>
        <p:nvSpPr>
          <p:cNvPr id="22" name="Rectangle 21">
            <a:extLst>
              <a:ext uri="{FF2B5EF4-FFF2-40B4-BE49-F238E27FC236}">
                <a16:creationId xmlns:a16="http://schemas.microsoft.com/office/drawing/2014/main" id="{601E45A1-78E0-4520-916E-F5407FC0A24E}"/>
              </a:ext>
              <a:ext uri="{C183D7F6-B498-43B3-948B-1728B52AA6E4}">
                <adec:decorative xmlns:adec="http://schemas.microsoft.com/office/drawing/2017/decorative" val="1"/>
              </a:ext>
            </a:extLst>
          </p:cNvPr>
          <p:cNvSpPr>
            <a:spLocks noChangeAspect="1"/>
          </p:cNvSpPr>
          <p:nvPr userDrawn="1"/>
        </p:nvSpPr>
        <p:spPr>
          <a:xfrm>
            <a:off x="381001" y="400052"/>
            <a:ext cx="457200" cy="114300"/>
          </a:xfrm>
          <a:prstGeom prst="rect">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200">
              <a:solidFill>
                <a:schemeClr val="tx2"/>
              </a:solidFill>
            </a:endParaRPr>
          </a:p>
        </p:txBody>
      </p:sp>
    </p:spTree>
    <p:extLst>
      <p:ext uri="{BB962C8B-B14F-4D97-AF65-F5344CB8AC3E}">
        <p14:creationId xmlns:p14="http://schemas.microsoft.com/office/powerpoint/2010/main" val="2818634925"/>
      </p:ext>
    </p:extLst>
  </p:cSld>
  <p:clrMapOvr>
    <a:masterClrMapping/>
  </p:clrMapOvr>
  <p:transition spd="slow">
    <p:wipe dir="r"/>
  </p:transition>
  <p:extLst>
    <p:ext uri="{DCECCB84-F9BA-43D5-87BE-67443E8EF086}">
      <p15:sldGuideLst xmlns:p15="http://schemas.microsoft.com/office/powerpoint/2012/main"/>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Statement red">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D95DA-6F2D-4DB9-A4B6-50D3D1C65809}"/>
              </a:ext>
            </a:extLst>
          </p:cNvPr>
          <p:cNvSpPr>
            <a:spLocks noGrp="1"/>
          </p:cNvSpPr>
          <p:nvPr>
            <p:ph type="title"/>
          </p:nvPr>
        </p:nvSpPr>
        <p:spPr>
          <a:xfrm>
            <a:off x="375982" y="3438305"/>
            <a:ext cx="9201150" cy="2676747"/>
          </a:xfrm>
          <a:prstGeom prst="rect">
            <a:avLst/>
          </a:prstGeom>
        </p:spPr>
        <p:txBody>
          <a:bodyPr wrap="square" lIns="0" tIns="0" rIns="0" bIns="0" anchor="t" anchorCtr="0">
            <a:noAutofit/>
          </a:bodyPr>
          <a:lstStyle>
            <a:lvl1pPr>
              <a:lnSpc>
                <a:spcPct val="90000"/>
              </a:lnSpc>
              <a:defRPr sz="5400">
                <a:solidFill>
                  <a:srgbClr val="FBEECE"/>
                </a:solidFill>
              </a:defRPr>
            </a:lvl1pPr>
          </a:lstStyle>
          <a:p>
            <a:r>
              <a:rPr lang="en-US"/>
              <a:t>Click to edit Master title style</a:t>
            </a:r>
          </a:p>
        </p:txBody>
      </p:sp>
      <p:pic>
        <p:nvPicPr>
          <p:cNvPr id="3" name="Picture 2">
            <a:extLst>
              <a:ext uri="{FF2B5EF4-FFF2-40B4-BE49-F238E27FC236}">
                <a16:creationId xmlns:a16="http://schemas.microsoft.com/office/drawing/2014/main" id="{5C487A85-65B5-4371-833A-AD6EFF69F55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03083" y="6451744"/>
            <a:ext cx="1438648" cy="187024"/>
          </a:xfrm>
          <a:prstGeom prst="rect">
            <a:avLst/>
          </a:prstGeom>
        </p:spPr>
      </p:pic>
      <p:sp>
        <p:nvSpPr>
          <p:cNvPr id="10" name="Rectangle 9">
            <a:extLst>
              <a:ext uri="{FF2B5EF4-FFF2-40B4-BE49-F238E27FC236}">
                <a16:creationId xmlns:a16="http://schemas.microsoft.com/office/drawing/2014/main" id="{06CBAE8D-A442-4706-952E-6CCFA561BE14}"/>
              </a:ext>
              <a:ext uri="{C183D7F6-B498-43B3-948B-1728B52AA6E4}">
                <adec:decorative xmlns:adec="http://schemas.microsoft.com/office/drawing/2017/decorative" val="1"/>
              </a:ext>
            </a:extLst>
          </p:cNvPr>
          <p:cNvSpPr>
            <a:spLocks noChangeAspect="1"/>
          </p:cNvSpPr>
          <p:nvPr userDrawn="1"/>
        </p:nvSpPr>
        <p:spPr>
          <a:xfrm>
            <a:off x="375981" y="2914652"/>
            <a:ext cx="457200" cy="114300"/>
          </a:xfrm>
          <a:prstGeom prst="rect">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200">
              <a:solidFill>
                <a:schemeClr val="tx2"/>
              </a:solidFill>
            </a:endParaRPr>
          </a:p>
        </p:txBody>
      </p:sp>
    </p:spTree>
    <p:extLst>
      <p:ext uri="{BB962C8B-B14F-4D97-AF65-F5344CB8AC3E}">
        <p14:creationId xmlns:p14="http://schemas.microsoft.com/office/powerpoint/2010/main" val="1928536641"/>
      </p:ext>
    </p:extLst>
  </p:cSld>
  <p:clrMapOvr>
    <a:masterClrMapping/>
  </p:clrMapOvr>
  <p:transition spd="slow">
    <p:wipe dir="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op bar w/photo half red">
    <p:bg>
      <p:bgPr>
        <a:solidFill>
          <a:srgbClr val="691D3F"/>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03083" y="6451744"/>
            <a:ext cx="1438648" cy="187024"/>
          </a:xfrm>
          <a:prstGeom prst="rect">
            <a:avLst/>
          </a:prstGeom>
        </p:spPr>
      </p:pic>
      <p:sp>
        <p:nvSpPr>
          <p:cNvPr id="6" name="Rectangle 5">
            <a:extLst>
              <a:ext uri="{FF2B5EF4-FFF2-40B4-BE49-F238E27FC236}">
                <a16:creationId xmlns:a16="http://schemas.microsoft.com/office/drawing/2014/main" id="{BEADD02D-4E86-18B9-EC0D-5EFAF43C6BBB}"/>
              </a:ext>
            </a:extLst>
          </p:cNvPr>
          <p:cNvSpPr/>
          <p:nvPr userDrawn="1"/>
        </p:nvSpPr>
        <p:spPr>
          <a:xfrm>
            <a:off x="0" y="0"/>
            <a:ext cx="12192000" cy="3429000"/>
          </a:xfrm>
          <a:prstGeom prst="rect">
            <a:avLst/>
          </a:prstGeom>
          <a:solidFill>
            <a:schemeClr val="accent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2"/>
              </a:solidFill>
            </a:endParaRPr>
          </a:p>
        </p:txBody>
      </p:sp>
      <p:sp>
        <p:nvSpPr>
          <p:cNvPr id="5" name="Picture Placeholder 6">
            <a:extLst>
              <a:ext uri="{FF2B5EF4-FFF2-40B4-BE49-F238E27FC236}">
                <a16:creationId xmlns:a16="http://schemas.microsoft.com/office/drawing/2014/main" id="{96F27EC7-A1F5-878A-4E9C-42D9EE7F3BF5}"/>
              </a:ext>
            </a:extLst>
          </p:cNvPr>
          <p:cNvSpPr>
            <a:spLocks noGrp="1"/>
          </p:cNvSpPr>
          <p:nvPr>
            <p:ph type="pic" sz="quarter" idx="11"/>
          </p:nvPr>
        </p:nvSpPr>
        <p:spPr>
          <a:xfrm>
            <a:off x="-1137" y="0"/>
            <a:ext cx="12192000" cy="3429000"/>
          </a:xfrm>
          <a:prstGeom prst="rect">
            <a:avLst/>
          </a:prstGeom>
          <a:noFill/>
          <a:ln>
            <a:noFill/>
          </a:ln>
        </p:spPr>
        <p:txBody>
          <a:bodyPr lIns="0" tIns="0" rIns="0" bIns="0" anchor="ctr" anchorCtr="1"/>
          <a:lstStyle>
            <a:lvl1pPr marL="0" indent="0">
              <a:buNone/>
              <a:defRPr>
                <a:solidFill>
                  <a:schemeClr val="tx2"/>
                </a:solidFill>
              </a:defRPr>
            </a:lvl1pPr>
          </a:lstStyle>
          <a:p>
            <a:r>
              <a:rPr lang="en-US"/>
              <a:t>Click icon to add picture</a:t>
            </a:r>
          </a:p>
        </p:txBody>
      </p:sp>
      <p:sp>
        <p:nvSpPr>
          <p:cNvPr id="2" name="Title 1"/>
          <p:cNvSpPr>
            <a:spLocks noGrp="1"/>
          </p:cNvSpPr>
          <p:nvPr>
            <p:ph type="title"/>
          </p:nvPr>
        </p:nvSpPr>
        <p:spPr>
          <a:xfrm>
            <a:off x="381569" y="4229100"/>
            <a:ext cx="4800600" cy="886397"/>
          </a:xfrm>
          <a:prstGeom prst="rect">
            <a:avLst/>
          </a:prstGeom>
        </p:spPr>
        <p:txBody>
          <a:bodyPr wrap="square" lIns="0" tIns="0" rIns="0" bIns="0" anchor="t" anchorCtr="0">
            <a:spAutoFit/>
          </a:bodyPr>
          <a:lstStyle>
            <a:lvl1pPr>
              <a:defRPr lang="en-US" sz="3200" dirty="0">
                <a:solidFill>
                  <a:schemeClr val="tx2"/>
                </a:solidFill>
              </a:defRPr>
            </a:lvl1pPr>
          </a:lstStyle>
          <a:p>
            <a:pPr marL="0" lvl="0"/>
            <a:r>
              <a:rPr lang="en-US"/>
              <a:t>Click to edit Master title style</a:t>
            </a:r>
          </a:p>
        </p:txBody>
      </p:sp>
      <p:sp>
        <p:nvSpPr>
          <p:cNvPr id="12" name="Content Placeholder 9">
            <a:extLst>
              <a:ext uri="{FF2B5EF4-FFF2-40B4-BE49-F238E27FC236}">
                <a16:creationId xmlns:a16="http://schemas.microsoft.com/office/drawing/2014/main" id="{7BBD618F-8A85-084C-32A4-1A29A50E8E93}"/>
              </a:ext>
            </a:extLst>
          </p:cNvPr>
          <p:cNvSpPr>
            <a:spLocks noGrp="1"/>
          </p:cNvSpPr>
          <p:nvPr>
            <p:ph sz="quarter" idx="14"/>
          </p:nvPr>
        </p:nvSpPr>
        <p:spPr>
          <a:xfrm>
            <a:off x="6096001" y="3829050"/>
            <a:ext cx="5715000" cy="2343151"/>
          </a:xfrm>
          <a:prstGeom prst="rect">
            <a:avLst/>
          </a:prstGeom>
        </p:spPr>
        <p:txBody>
          <a:bodyPr lIns="0" tIns="0" rIns="0" bIns="0"/>
          <a:lstStyle>
            <a:lvl1pPr marL="0" indent="0">
              <a:lnSpc>
                <a:spcPct val="100000"/>
              </a:lnSpc>
              <a:spcBef>
                <a:spcPts val="1800"/>
              </a:spcBef>
              <a:buClr>
                <a:srgbClr val="808080"/>
              </a:buClr>
              <a:buNone/>
              <a:defRPr sz="1800" b="0">
                <a:solidFill>
                  <a:schemeClr val="tx2"/>
                </a:solidFill>
              </a:defRPr>
            </a:lvl1pPr>
            <a:lvl2pPr marL="228597" indent="-228597">
              <a:lnSpc>
                <a:spcPct val="100000"/>
              </a:lnSpc>
              <a:spcBef>
                <a:spcPts val="1200"/>
              </a:spcBef>
              <a:buClr>
                <a:schemeClr val="accent3"/>
              </a:buClr>
              <a:buFont typeface="Arial" panose="020B0604020202020204" pitchFamily="34" charset="0"/>
              <a:buChar char="•"/>
              <a:defRPr sz="1600" b="0">
                <a:solidFill>
                  <a:schemeClr val="tx2"/>
                </a:solidFill>
              </a:defRPr>
            </a:lvl2pPr>
            <a:lvl3pPr marL="685790" indent="-228597">
              <a:lnSpc>
                <a:spcPct val="100000"/>
              </a:lnSpc>
              <a:spcBef>
                <a:spcPts val="600"/>
              </a:spcBef>
              <a:buClr>
                <a:schemeClr val="accent3"/>
              </a:buClr>
              <a:buFont typeface="Arial" panose="020B0604020202020204" pitchFamily="34" charset="0"/>
              <a:buChar char="–"/>
              <a:defRPr sz="1200" b="0">
                <a:solidFill>
                  <a:schemeClr val="tx2"/>
                </a:solidFill>
              </a:defRPr>
            </a:lvl3pPr>
            <a:lvl4pPr marL="1600176" indent="-228597">
              <a:buClr>
                <a:srgbClr val="808080"/>
              </a:buClr>
              <a:buFont typeface="Arial" panose="020B0604020202020204" pitchFamily="34" charset="0"/>
              <a:buChar char="–"/>
              <a:defRPr sz="1867">
                <a:solidFill>
                  <a:schemeClr val="bg2"/>
                </a:solidFill>
              </a:defRPr>
            </a:lvl4pPr>
            <a:lvl5pPr marL="2057370" indent="-228597">
              <a:buClr>
                <a:srgbClr val="808080"/>
              </a:buClr>
              <a:buFont typeface="Arial" panose="020B0604020202020204" pitchFamily="34" charset="0"/>
              <a:buChar char="–"/>
              <a:defRPr sz="1867">
                <a:solidFill>
                  <a:schemeClr val="bg2"/>
                </a:solidFill>
              </a:defRPr>
            </a:lvl5pPr>
          </a:lstStyle>
          <a:p>
            <a:pPr lvl="0"/>
            <a:r>
              <a:rPr lang="en-US"/>
              <a:t>Click to edit Master text styles</a:t>
            </a:r>
          </a:p>
          <a:p>
            <a:pPr lvl="1"/>
            <a:r>
              <a:rPr lang="en-US"/>
              <a:t>Second level</a:t>
            </a:r>
          </a:p>
          <a:p>
            <a:pPr lvl="2"/>
            <a:r>
              <a:rPr lang="en-US"/>
              <a:t>Third level</a:t>
            </a:r>
          </a:p>
        </p:txBody>
      </p:sp>
      <p:sp>
        <p:nvSpPr>
          <p:cNvPr id="13" name="Subtitle 2">
            <a:extLst>
              <a:ext uri="{FF2B5EF4-FFF2-40B4-BE49-F238E27FC236}">
                <a16:creationId xmlns:a16="http://schemas.microsoft.com/office/drawing/2014/main" id="{FDA5B365-007E-1E32-CA95-9AA4910AA44A}"/>
              </a:ext>
            </a:extLst>
          </p:cNvPr>
          <p:cNvSpPr>
            <a:spLocks noGrp="1"/>
          </p:cNvSpPr>
          <p:nvPr>
            <p:ph type="subTitle" idx="10"/>
          </p:nvPr>
        </p:nvSpPr>
        <p:spPr>
          <a:xfrm>
            <a:off x="381000" y="5600701"/>
            <a:ext cx="4800600" cy="571500"/>
          </a:xfrm>
          <a:prstGeom prst="rect">
            <a:avLst/>
          </a:prstGeom>
        </p:spPr>
        <p:txBody>
          <a:bodyPr wrap="square" lIns="0" tIns="0" rIns="0" bIns="0" anchor="t" anchorCtr="0">
            <a:noAutofit/>
          </a:bodyPr>
          <a:lstStyle>
            <a:lvl1pPr marL="0" indent="0" algn="l">
              <a:lnSpc>
                <a:spcPct val="100000"/>
              </a:lnSpc>
              <a:spcBef>
                <a:spcPts val="1200"/>
              </a:spcBef>
              <a:buNone/>
              <a:defRPr sz="1800">
                <a:solidFill>
                  <a:schemeClr val="accent3"/>
                </a:solidFill>
                <a:latin typeface="Arial" panose="020B0604020202020204" pitchFamily="34" charset="0"/>
              </a:defRPr>
            </a:lvl1pPr>
            <a:lvl2pPr marL="457194" indent="0" algn="ctr">
              <a:buNone/>
              <a:defRPr sz="2000"/>
            </a:lvl2pPr>
            <a:lvl3pPr marL="914386" indent="0" algn="ctr">
              <a:buNone/>
              <a:defRPr sz="1800"/>
            </a:lvl3pPr>
            <a:lvl4pPr marL="1371579" indent="0" algn="ctr">
              <a:buNone/>
              <a:defRPr sz="1600"/>
            </a:lvl4pPr>
            <a:lvl5pPr marL="1828773" indent="0" algn="ctr">
              <a:buNone/>
              <a:defRPr sz="1600"/>
            </a:lvl5pPr>
            <a:lvl6pPr marL="2285966" indent="0" algn="ctr">
              <a:buNone/>
              <a:defRPr sz="1600"/>
            </a:lvl6pPr>
            <a:lvl7pPr marL="2743158" indent="0" algn="ctr">
              <a:buNone/>
              <a:defRPr sz="1600"/>
            </a:lvl7pPr>
            <a:lvl8pPr marL="3200352" indent="0" algn="ctr">
              <a:buNone/>
              <a:defRPr sz="1600"/>
            </a:lvl8pPr>
            <a:lvl9pPr marL="3657546" indent="0" algn="ctr">
              <a:buNone/>
              <a:defRPr sz="1600"/>
            </a:lvl9pPr>
          </a:lstStyle>
          <a:p>
            <a:r>
              <a:rPr lang="en-US"/>
              <a:t>Click to edit Master subtitle style</a:t>
            </a:r>
          </a:p>
        </p:txBody>
      </p:sp>
      <p:sp>
        <p:nvSpPr>
          <p:cNvPr id="7" name="Rectangle 6">
            <a:extLst>
              <a:ext uri="{FF2B5EF4-FFF2-40B4-BE49-F238E27FC236}">
                <a16:creationId xmlns:a16="http://schemas.microsoft.com/office/drawing/2014/main" id="{08033FDC-55EF-42E8-40A1-2BDB05C1834C}"/>
              </a:ext>
              <a:ext uri="{C183D7F6-B498-43B3-948B-1728B52AA6E4}">
                <adec:decorative xmlns:adec="http://schemas.microsoft.com/office/drawing/2017/decorative" val="1"/>
              </a:ext>
            </a:extLst>
          </p:cNvPr>
          <p:cNvSpPr>
            <a:spLocks noChangeAspect="1"/>
          </p:cNvSpPr>
          <p:nvPr userDrawn="1"/>
        </p:nvSpPr>
        <p:spPr>
          <a:xfrm>
            <a:off x="381001" y="3829052"/>
            <a:ext cx="457200" cy="114300"/>
          </a:xfrm>
          <a:prstGeom prst="rect">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accent6"/>
              </a:solidFill>
            </a:endParaRPr>
          </a:p>
        </p:txBody>
      </p:sp>
    </p:spTree>
    <p:extLst>
      <p:ext uri="{BB962C8B-B14F-4D97-AF65-F5344CB8AC3E}">
        <p14:creationId xmlns:p14="http://schemas.microsoft.com/office/powerpoint/2010/main" val="4088828875"/>
      </p:ext>
    </p:extLst>
  </p:cSld>
  <p:clrMapOvr>
    <a:masterClrMapping/>
  </p:clrMapOvr>
  <p:transition spd="slow">
    <p:wipe dir="r"/>
  </p:transition>
  <p:extLst>
    <p:ext uri="{DCECCB84-F9BA-43D5-87BE-67443E8EF086}">
      <p15:sldGuideLst xmlns:p15="http://schemas.microsoft.com/office/powerpoint/2012/main"/>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Divider purp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0403083" y="6451744"/>
            <a:ext cx="1438648" cy="187024"/>
          </a:xfrm>
          <a:prstGeom prst="rect">
            <a:avLst/>
          </a:prstGeom>
        </p:spPr>
      </p:pic>
      <p:sp>
        <p:nvSpPr>
          <p:cNvPr id="5" name="Title 1">
            <a:extLst>
              <a:ext uri="{FF2B5EF4-FFF2-40B4-BE49-F238E27FC236}">
                <a16:creationId xmlns:a16="http://schemas.microsoft.com/office/drawing/2014/main" id="{D7D3C83F-1685-4A4A-8993-74D3219027D6}"/>
              </a:ext>
            </a:extLst>
          </p:cNvPr>
          <p:cNvSpPr>
            <a:spLocks noGrp="1"/>
          </p:cNvSpPr>
          <p:nvPr>
            <p:ph type="title"/>
          </p:nvPr>
        </p:nvSpPr>
        <p:spPr>
          <a:xfrm>
            <a:off x="381000" y="4343402"/>
            <a:ext cx="8001000" cy="1495794"/>
          </a:xfrm>
          <a:prstGeom prst="rect">
            <a:avLst/>
          </a:prstGeom>
        </p:spPr>
        <p:txBody>
          <a:bodyPr wrap="square" lIns="0" tIns="0" rIns="0" bIns="0" anchor="b" anchorCtr="0">
            <a:spAutoFit/>
          </a:bodyPr>
          <a:lstStyle>
            <a:lvl1pPr>
              <a:defRPr lang="en-US" sz="5400" dirty="0">
                <a:solidFill>
                  <a:srgbClr val="DEDDFF"/>
                </a:solidFill>
              </a:defRPr>
            </a:lvl1pPr>
          </a:lstStyle>
          <a:p>
            <a:pPr lvl="0"/>
            <a:r>
              <a:rPr lang="en-US"/>
              <a:t>Click to edit Master title style</a:t>
            </a:r>
          </a:p>
        </p:txBody>
      </p:sp>
      <p:sp>
        <p:nvSpPr>
          <p:cNvPr id="134" name="Rectangle 133">
            <a:extLst>
              <a:ext uri="{FF2B5EF4-FFF2-40B4-BE49-F238E27FC236}">
                <a16:creationId xmlns:a16="http://schemas.microsoft.com/office/drawing/2014/main" id="{B5EEE0E6-B40B-48FE-B61F-E4FEF9010735}"/>
              </a:ext>
              <a:ext uri="{C183D7F6-B498-43B3-948B-1728B52AA6E4}">
                <adec:decorative xmlns:adec="http://schemas.microsoft.com/office/drawing/2017/decorative" val="1"/>
              </a:ext>
            </a:extLst>
          </p:cNvPr>
          <p:cNvSpPr>
            <a:spLocks noChangeAspect="1"/>
          </p:cNvSpPr>
          <p:nvPr userDrawn="1"/>
        </p:nvSpPr>
        <p:spPr>
          <a:xfrm>
            <a:off x="381001" y="400052"/>
            <a:ext cx="457200" cy="114300"/>
          </a:xfrm>
          <a:prstGeom prst="rect">
            <a:avLst/>
          </a:prstGeom>
          <a:solidFill>
            <a:srgbClr val="8E5CE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2"/>
              </a:solidFill>
            </a:endParaRPr>
          </a:p>
        </p:txBody>
      </p:sp>
      <p:sp>
        <p:nvSpPr>
          <p:cNvPr id="135" name="Text Placeholder 2">
            <a:extLst>
              <a:ext uri="{FF2B5EF4-FFF2-40B4-BE49-F238E27FC236}">
                <a16:creationId xmlns:a16="http://schemas.microsoft.com/office/drawing/2014/main" id="{F57C5113-2576-4463-9E20-05EC188AF684}"/>
              </a:ext>
            </a:extLst>
          </p:cNvPr>
          <p:cNvSpPr>
            <a:spLocks noGrp="1"/>
          </p:cNvSpPr>
          <p:nvPr>
            <p:ph type="body" sz="quarter" idx="11"/>
          </p:nvPr>
        </p:nvSpPr>
        <p:spPr>
          <a:xfrm>
            <a:off x="1066800" y="349478"/>
            <a:ext cx="7315201" cy="215444"/>
          </a:xfrm>
          <a:prstGeom prst="rect">
            <a:avLst/>
          </a:prstGeom>
        </p:spPr>
        <p:txBody>
          <a:bodyPr lIns="0" tIns="0" rIns="0" bIns="0">
            <a:spAutoFit/>
          </a:bodyPr>
          <a:lstStyle>
            <a:lvl1pPr marL="0" indent="0">
              <a:lnSpc>
                <a:spcPct val="100000"/>
              </a:lnSpc>
              <a:buNone/>
              <a:defRPr sz="1400" cap="all" spc="300" baseline="0">
                <a:solidFill>
                  <a:schemeClr val="tx2"/>
                </a:solidFill>
              </a:defRPr>
            </a:lvl1pPr>
            <a:lvl2pPr marL="457194" indent="0">
              <a:buNone/>
              <a:defRPr/>
            </a:lvl2pPr>
            <a:lvl3pPr marL="914386" indent="0">
              <a:buNone/>
              <a:defRPr/>
            </a:lvl3pPr>
            <a:lvl4pPr marL="1371579" indent="0">
              <a:buNone/>
              <a:defRPr/>
            </a:lvl4pPr>
            <a:lvl5pPr marL="1828773" indent="0">
              <a:buNone/>
              <a:defRPr/>
            </a:lvl5pPr>
          </a:lstStyle>
          <a:p>
            <a:pPr lvl="0"/>
            <a:r>
              <a:rPr lang="en-US"/>
              <a:t>Click to edit Master text styles</a:t>
            </a:r>
          </a:p>
        </p:txBody>
      </p:sp>
    </p:spTree>
    <p:extLst>
      <p:ext uri="{BB962C8B-B14F-4D97-AF65-F5344CB8AC3E}">
        <p14:creationId xmlns:p14="http://schemas.microsoft.com/office/powerpoint/2010/main" val="2775326559"/>
      </p:ext>
    </p:extLst>
  </p:cSld>
  <p:clrMapOvr>
    <a:masterClrMapping/>
  </p:clrMapOvr>
  <p:transition spd="slow">
    <p:wipe dir="r"/>
  </p:transition>
  <p:extLst>
    <p:ext uri="{DCECCB84-F9BA-43D5-87BE-67443E8EF086}">
      <p15:sldGuideLst xmlns:p15="http://schemas.microsoft.com/office/powerpoint/2012/main"/>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Divider purple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0403083" y="6451744"/>
            <a:ext cx="1438648" cy="187024"/>
          </a:xfrm>
          <a:prstGeom prst="rect">
            <a:avLst/>
          </a:prstGeom>
          <a:effectLst>
            <a:glow rad="127000">
              <a:srgbClr val="612CB0"/>
            </a:glow>
          </a:effectLst>
        </p:spPr>
      </p:pic>
      <p:sp>
        <p:nvSpPr>
          <p:cNvPr id="5" name="Title 1">
            <a:extLst>
              <a:ext uri="{FF2B5EF4-FFF2-40B4-BE49-F238E27FC236}">
                <a16:creationId xmlns:a16="http://schemas.microsoft.com/office/drawing/2014/main" id="{D7D3C83F-1685-4A4A-8993-74D3219027D6}"/>
              </a:ext>
            </a:extLst>
          </p:cNvPr>
          <p:cNvSpPr>
            <a:spLocks noGrp="1"/>
          </p:cNvSpPr>
          <p:nvPr>
            <p:ph type="title"/>
          </p:nvPr>
        </p:nvSpPr>
        <p:spPr>
          <a:xfrm>
            <a:off x="381000" y="4343402"/>
            <a:ext cx="5715000" cy="1495794"/>
          </a:xfrm>
          <a:prstGeom prst="rect">
            <a:avLst/>
          </a:prstGeom>
        </p:spPr>
        <p:txBody>
          <a:bodyPr wrap="square" lIns="0" tIns="0" rIns="0" bIns="0" anchor="b" anchorCtr="0">
            <a:spAutoFit/>
          </a:bodyPr>
          <a:lstStyle>
            <a:lvl1pPr>
              <a:defRPr lang="en-US" sz="5400" dirty="0">
                <a:solidFill>
                  <a:srgbClr val="DEDDFF"/>
                </a:solidFill>
              </a:defRPr>
            </a:lvl1pPr>
          </a:lstStyle>
          <a:p>
            <a:pPr lvl="0"/>
            <a:r>
              <a:rPr lang="en-US"/>
              <a:t>Click to edit Master title style</a:t>
            </a:r>
          </a:p>
        </p:txBody>
      </p:sp>
      <p:sp>
        <p:nvSpPr>
          <p:cNvPr id="134" name="Rectangle 133">
            <a:extLst>
              <a:ext uri="{FF2B5EF4-FFF2-40B4-BE49-F238E27FC236}">
                <a16:creationId xmlns:a16="http://schemas.microsoft.com/office/drawing/2014/main" id="{B5EEE0E6-B40B-48FE-B61F-E4FEF9010735}"/>
              </a:ext>
              <a:ext uri="{C183D7F6-B498-43B3-948B-1728B52AA6E4}">
                <adec:decorative xmlns:adec="http://schemas.microsoft.com/office/drawing/2017/decorative" val="1"/>
              </a:ext>
            </a:extLst>
          </p:cNvPr>
          <p:cNvSpPr>
            <a:spLocks noChangeAspect="1"/>
          </p:cNvSpPr>
          <p:nvPr userDrawn="1"/>
        </p:nvSpPr>
        <p:spPr>
          <a:xfrm>
            <a:off x="381000" y="400052"/>
            <a:ext cx="404949" cy="114300"/>
          </a:xfrm>
          <a:prstGeom prst="rect">
            <a:avLst/>
          </a:prstGeom>
          <a:solidFill>
            <a:srgbClr val="8E5CE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2"/>
              </a:solidFill>
            </a:endParaRPr>
          </a:p>
        </p:txBody>
      </p:sp>
      <p:sp>
        <p:nvSpPr>
          <p:cNvPr id="135" name="Text Placeholder 2">
            <a:extLst>
              <a:ext uri="{FF2B5EF4-FFF2-40B4-BE49-F238E27FC236}">
                <a16:creationId xmlns:a16="http://schemas.microsoft.com/office/drawing/2014/main" id="{F57C5113-2576-4463-9E20-05EC188AF684}"/>
              </a:ext>
            </a:extLst>
          </p:cNvPr>
          <p:cNvSpPr>
            <a:spLocks noGrp="1"/>
          </p:cNvSpPr>
          <p:nvPr>
            <p:ph type="body" sz="quarter" idx="11"/>
          </p:nvPr>
        </p:nvSpPr>
        <p:spPr>
          <a:xfrm>
            <a:off x="1066800" y="349478"/>
            <a:ext cx="4972050" cy="215444"/>
          </a:xfrm>
          <a:prstGeom prst="rect">
            <a:avLst/>
          </a:prstGeom>
        </p:spPr>
        <p:txBody>
          <a:bodyPr wrap="square" lIns="0" tIns="0" rIns="0" bIns="0">
            <a:spAutoFit/>
          </a:bodyPr>
          <a:lstStyle>
            <a:lvl1pPr marL="0" indent="0">
              <a:lnSpc>
                <a:spcPct val="100000"/>
              </a:lnSpc>
              <a:buNone/>
              <a:defRPr sz="1400" cap="all" spc="300" baseline="0">
                <a:solidFill>
                  <a:schemeClr val="tx2"/>
                </a:solidFill>
              </a:defRPr>
            </a:lvl1pPr>
            <a:lvl2pPr marL="457194" indent="0">
              <a:buNone/>
              <a:defRPr/>
            </a:lvl2pPr>
            <a:lvl3pPr marL="914386" indent="0">
              <a:buNone/>
              <a:defRPr/>
            </a:lvl3pPr>
            <a:lvl4pPr marL="1371579" indent="0">
              <a:buNone/>
              <a:defRPr/>
            </a:lvl4pPr>
            <a:lvl5pPr marL="1828773" indent="0">
              <a:buNone/>
              <a:defRPr/>
            </a:lvl5pPr>
          </a:lstStyle>
          <a:p>
            <a:pPr lvl="0"/>
            <a:r>
              <a:rPr lang="en-US"/>
              <a:t>Click to edit Master text styles</a:t>
            </a:r>
          </a:p>
        </p:txBody>
      </p:sp>
    </p:spTree>
    <p:extLst>
      <p:ext uri="{BB962C8B-B14F-4D97-AF65-F5344CB8AC3E}">
        <p14:creationId xmlns:p14="http://schemas.microsoft.com/office/powerpoint/2010/main" val="2453741149"/>
      </p:ext>
    </p:extLst>
  </p:cSld>
  <p:clrMapOvr>
    <a:masterClrMapping/>
  </p:clrMapOvr>
  <p:transition spd="slow">
    <p:wipe dir="r"/>
  </p:transition>
  <p:extLst>
    <p:ext uri="{DCECCB84-F9BA-43D5-87BE-67443E8EF086}">
      <p15:sldGuideLst xmlns:p15="http://schemas.microsoft.com/office/powerpoint/2012/main"/>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Side bar purp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4878" y="800101"/>
            <a:ext cx="2282122" cy="1329595"/>
          </a:xfrm>
          <a:prstGeom prst="rect">
            <a:avLst/>
          </a:prstGeom>
        </p:spPr>
        <p:txBody>
          <a:bodyPr wrap="square" lIns="0" tIns="0" rIns="0" bIns="0">
            <a:spAutoFit/>
          </a:bodyPr>
          <a:lstStyle>
            <a:lvl1pPr>
              <a:defRPr sz="3200">
                <a:solidFill>
                  <a:srgbClr val="DEDDFF"/>
                </a:solidFill>
                <a:latin typeface="+mj-lt"/>
              </a:defRPr>
            </a:lvl1pPr>
          </a:lstStyle>
          <a:p>
            <a:r>
              <a:rPr lang="en-US"/>
              <a:t>Click to edit Master title style</a:t>
            </a:r>
          </a:p>
        </p:txBody>
      </p:sp>
      <p:sp>
        <p:nvSpPr>
          <p:cNvPr id="3" name="Content Placeholder 2"/>
          <p:cNvSpPr>
            <a:spLocks noGrp="1"/>
          </p:cNvSpPr>
          <p:nvPr>
            <p:ph idx="1"/>
          </p:nvPr>
        </p:nvSpPr>
        <p:spPr>
          <a:xfrm>
            <a:off x="3467100" y="400052"/>
            <a:ext cx="8343900" cy="5829300"/>
          </a:xfrm>
          <a:prstGeom prst="rect">
            <a:avLst/>
          </a:prstGeom>
        </p:spPr>
        <p:txBody>
          <a:bodyPr lIns="0" tIns="0" rIns="0" bIns="0" anchor="ctr" anchorCtr="0"/>
          <a:lstStyle>
            <a:lvl1pPr marL="228597" indent="-228597">
              <a:lnSpc>
                <a:spcPct val="100000"/>
              </a:lnSpc>
              <a:spcBef>
                <a:spcPts val="1200"/>
              </a:spcBef>
              <a:buClr>
                <a:srgbClr val="808080"/>
              </a:buClr>
              <a:buFont typeface="Arial" panose="020B0604020202020204" pitchFamily="34" charset="0"/>
              <a:buChar char="•"/>
              <a:defRPr sz="2400">
                <a:solidFill>
                  <a:schemeClr val="bg2"/>
                </a:solidFill>
                <a:latin typeface="Arial" panose="020B0604020202020204" pitchFamily="34" charset="0"/>
              </a:defRPr>
            </a:lvl1pPr>
            <a:lvl2pPr marL="685790" indent="-228597">
              <a:lnSpc>
                <a:spcPct val="100000"/>
              </a:lnSpc>
              <a:spcBef>
                <a:spcPts val="600"/>
              </a:spcBef>
              <a:buClr>
                <a:srgbClr val="808080"/>
              </a:buClr>
              <a:buFont typeface="Arial" panose="020B0604020202020204" pitchFamily="34" charset="0"/>
              <a:buChar char="–"/>
              <a:defRPr sz="1800">
                <a:solidFill>
                  <a:schemeClr val="bg2"/>
                </a:solidFill>
                <a:latin typeface="Arial" panose="020B0604020202020204" pitchFamily="34" charset="0"/>
              </a:defRPr>
            </a:lvl2pPr>
            <a:lvl3pPr marL="1066783" indent="-152398">
              <a:lnSpc>
                <a:spcPct val="100000"/>
              </a:lnSpc>
              <a:spcBef>
                <a:spcPts val="600"/>
              </a:spcBef>
              <a:buClr>
                <a:srgbClr val="808080"/>
              </a:buClr>
              <a:buFont typeface="Arial" panose="020B0604020202020204" pitchFamily="34" charset="0"/>
              <a:buChar char="▪"/>
              <a:defRPr sz="1400">
                <a:solidFill>
                  <a:schemeClr val="bg2"/>
                </a:solidFill>
                <a:latin typeface="Arial" panose="020B0604020202020204" pitchFamily="34" charset="0"/>
              </a:defRPr>
            </a:lvl3pPr>
            <a:lvl4pPr marL="1600176" indent="-228597">
              <a:lnSpc>
                <a:spcPct val="100000"/>
              </a:lnSpc>
              <a:spcBef>
                <a:spcPts val="400"/>
              </a:spcBef>
              <a:buClr>
                <a:schemeClr val="bg1">
                  <a:lumMod val="60000"/>
                  <a:lumOff val="40000"/>
                </a:schemeClr>
              </a:buClr>
              <a:buFont typeface="Arial" panose="020B0604020202020204" pitchFamily="34" charset="0"/>
              <a:buChar char="•"/>
              <a:defRPr sz="1200"/>
            </a:lvl4pPr>
            <a:lvl5pPr marL="2057370" indent="-228597">
              <a:lnSpc>
                <a:spcPct val="100000"/>
              </a:lnSpc>
              <a:spcBef>
                <a:spcPts val="400"/>
              </a:spcBef>
              <a:buClr>
                <a:schemeClr val="bg1">
                  <a:lumMod val="60000"/>
                  <a:lumOff val="40000"/>
                </a:schemeClr>
              </a:buClr>
              <a:buFont typeface="Arial" panose="020B0604020202020204" pitchFamily="34" charset="0"/>
              <a:buChar char="•"/>
              <a:defRPr sz="1200"/>
            </a:lvl5pPr>
          </a:lstStyle>
          <a:p>
            <a:pPr lvl="0"/>
            <a:r>
              <a:rPr lang="en-US"/>
              <a:t>Click to edit Master text styles</a:t>
            </a:r>
          </a:p>
          <a:p>
            <a:pPr lvl="1"/>
            <a:r>
              <a:rPr lang="en-US"/>
              <a:t>Second level</a:t>
            </a:r>
          </a:p>
          <a:p>
            <a:pPr lvl="2"/>
            <a:r>
              <a:rPr lang="en-US"/>
              <a:t>Third level</a:t>
            </a:r>
          </a:p>
        </p:txBody>
      </p:sp>
      <p:sp>
        <p:nvSpPr>
          <p:cNvPr id="4" name="Rectangle 3">
            <a:extLst>
              <a:ext uri="{FF2B5EF4-FFF2-40B4-BE49-F238E27FC236}">
                <a16:creationId xmlns:a16="http://schemas.microsoft.com/office/drawing/2014/main" id="{F7E372F5-2EC7-4733-8384-2D4149AFD478}"/>
              </a:ext>
            </a:extLst>
          </p:cNvPr>
          <p:cNvSpPr>
            <a:spLocks noChangeAspect="1"/>
          </p:cNvSpPr>
          <p:nvPr userDrawn="1"/>
        </p:nvSpPr>
        <p:spPr>
          <a:xfrm>
            <a:off x="391723" y="400052"/>
            <a:ext cx="457200" cy="114300"/>
          </a:xfrm>
          <a:prstGeom prst="rect">
            <a:avLst/>
          </a:prstGeom>
          <a:solidFill>
            <a:srgbClr val="AA96FA"/>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2"/>
              </a:solidFill>
            </a:endParaRPr>
          </a:p>
        </p:txBody>
      </p:sp>
      <p:sp>
        <p:nvSpPr>
          <p:cNvPr id="6" name="Subtitle 2">
            <a:extLst>
              <a:ext uri="{FF2B5EF4-FFF2-40B4-BE49-F238E27FC236}">
                <a16:creationId xmlns:a16="http://schemas.microsoft.com/office/drawing/2014/main" id="{DD84B0B8-7C41-4C04-9E5E-65F066217219}"/>
              </a:ext>
            </a:extLst>
          </p:cNvPr>
          <p:cNvSpPr>
            <a:spLocks noGrp="1"/>
          </p:cNvSpPr>
          <p:nvPr>
            <p:ph type="subTitle" idx="10"/>
          </p:nvPr>
        </p:nvSpPr>
        <p:spPr>
          <a:xfrm>
            <a:off x="385562" y="2514601"/>
            <a:ext cx="2281606" cy="3714751"/>
          </a:xfrm>
          <a:prstGeom prst="rect">
            <a:avLst/>
          </a:prstGeom>
        </p:spPr>
        <p:txBody>
          <a:bodyPr wrap="square" lIns="0" tIns="0" rIns="0" bIns="0">
            <a:noAutofit/>
          </a:bodyPr>
          <a:lstStyle>
            <a:lvl1pPr marL="0" indent="0" algn="l">
              <a:lnSpc>
                <a:spcPct val="100000"/>
              </a:lnSpc>
              <a:spcBef>
                <a:spcPts val="1200"/>
              </a:spcBef>
              <a:buNone/>
              <a:defRPr sz="1600">
                <a:solidFill>
                  <a:srgbClr val="BEAFFF"/>
                </a:solidFill>
                <a:latin typeface="Arial" panose="020B0604020202020204" pitchFamily="34" charset="0"/>
              </a:defRPr>
            </a:lvl1pPr>
            <a:lvl2pPr marL="457194" indent="0" algn="ctr">
              <a:buNone/>
              <a:defRPr sz="2000"/>
            </a:lvl2pPr>
            <a:lvl3pPr marL="914386" indent="0" algn="ctr">
              <a:buNone/>
              <a:defRPr sz="1800"/>
            </a:lvl3pPr>
            <a:lvl4pPr marL="1371579" indent="0" algn="ctr">
              <a:buNone/>
              <a:defRPr sz="1600"/>
            </a:lvl4pPr>
            <a:lvl5pPr marL="1828773" indent="0" algn="ctr">
              <a:buNone/>
              <a:defRPr sz="1600"/>
            </a:lvl5pPr>
            <a:lvl6pPr marL="2285966" indent="0" algn="ctr">
              <a:buNone/>
              <a:defRPr sz="1600"/>
            </a:lvl6pPr>
            <a:lvl7pPr marL="2743158" indent="0" algn="ctr">
              <a:buNone/>
              <a:defRPr sz="1600"/>
            </a:lvl7pPr>
            <a:lvl8pPr marL="3200352" indent="0" algn="ctr">
              <a:buNone/>
              <a:defRPr sz="1600"/>
            </a:lvl8pPr>
            <a:lvl9pPr marL="3657546" indent="0" algn="ctr">
              <a:buNone/>
              <a:defRPr sz="1600"/>
            </a:lvl9pPr>
          </a:lstStyle>
          <a:p>
            <a:r>
              <a:rPr lang="en-US"/>
              <a:t>Click to edit Master subtitle style</a:t>
            </a:r>
          </a:p>
        </p:txBody>
      </p:sp>
    </p:spTree>
    <p:extLst>
      <p:ext uri="{BB962C8B-B14F-4D97-AF65-F5344CB8AC3E}">
        <p14:creationId xmlns:p14="http://schemas.microsoft.com/office/powerpoint/2010/main" val="3946602396"/>
      </p:ext>
    </p:extLst>
  </p:cSld>
  <p:clrMapOvr>
    <a:masterClrMapping/>
  </p:clrMapOvr>
  <p:transition spd="slow">
    <p:wipe dir="r"/>
  </p:transition>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op bar w/photo half blue">
    <p:bg>
      <p:bgPr>
        <a:solidFill>
          <a:schemeClr val="accent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03083" y="6451744"/>
            <a:ext cx="1438648" cy="187024"/>
          </a:xfrm>
          <a:prstGeom prst="rect">
            <a:avLst/>
          </a:prstGeom>
        </p:spPr>
      </p:pic>
      <p:sp>
        <p:nvSpPr>
          <p:cNvPr id="6" name="Rectangle 5">
            <a:extLst>
              <a:ext uri="{FF2B5EF4-FFF2-40B4-BE49-F238E27FC236}">
                <a16:creationId xmlns:a16="http://schemas.microsoft.com/office/drawing/2014/main" id="{BEADD02D-4E86-18B9-EC0D-5EFAF43C6BBB}"/>
              </a:ext>
            </a:extLst>
          </p:cNvPr>
          <p:cNvSpPr/>
          <p:nvPr userDrawn="1"/>
        </p:nvSpPr>
        <p:spPr>
          <a:xfrm>
            <a:off x="0" y="0"/>
            <a:ext cx="12192000" cy="3429000"/>
          </a:xfrm>
          <a:prstGeom prst="rect">
            <a:avLst/>
          </a:prstGeom>
          <a:solidFill>
            <a:srgbClr val="0D32A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2"/>
              </a:solidFill>
            </a:endParaRPr>
          </a:p>
        </p:txBody>
      </p:sp>
      <p:sp>
        <p:nvSpPr>
          <p:cNvPr id="5" name="Picture Placeholder 6">
            <a:extLst>
              <a:ext uri="{FF2B5EF4-FFF2-40B4-BE49-F238E27FC236}">
                <a16:creationId xmlns:a16="http://schemas.microsoft.com/office/drawing/2014/main" id="{96F27EC7-A1F5-878A-4E9C-42D9EE7F3BF5}"/>
              </a:ext>
            </a:extLst>
          </p:cNvPr>
          <p:cNvSpPr>
            <a:spLocks noGrp="1"/>
          </p:cNvSpPr>
          <p:nvPr>
            <p:ph type="pic" sz="quarter" idx="11"/>
          </p:nvPr>
        </p:nvSpPr>
        <p:spPr>
          <a:xfrm>
            <a:off x="0" y="0"/>
            <a:ext cx="12192000" cy="3429000"/>
          </a:xfrm>
          <a:prstGeom prst="rect">
            <a:avLst/>
          </a:prstGeom>
          <a:noFill/>
          <a:ln>
            <a:noFill/>
          </a:ln>
        </p:spPr>
        <p:txBody>
          <a:bodyPr lIns="0" tIns="0" rIns="0" bIns="0" anchor="ctr" anchorCtr="1"/>
          <a:lstStyle>
            <a:lvl1pPr marL="0" indent="0">
              <a:buNone/>
              <a:defRPr>
                <a:solidFill>
                  <a:schemeClr val="tx2"/>
                </a:solidFill>
              </a:defRPr>
            </a:lvl1pPr>
          </a:lstStyle>
          <a:p>
            <a:r>
              <a:rPr lang="en-US"/>
              <a:t>Click icon to add picture</a:t>
            </a:r>
          </a:p>
        </p:txBody>
      </p:sp>
      <p:sp>
        <p:nvSpPr>
          <p:cNvPr id="7" name="Rectangle 6">
            <a:extLst>
              <a:ext uri="{FF2B5EF4-FFF2-40B4-BE49-F238E27FC236}">
                <a16:creationId xmlns:a16="http://schemas.microsoft.com/office/drawing/2014/main" id="{08033FDC-55EF-42E8-40A1-2BDB05C1834C}"/>
              </a:ext>
              <a:ext uri="{C183D7F6-B498-43B3-948B-1728B52AA6E4}">
                <adec:decorative xmlns:adec="http://schemas.microsoft.com/office/drawing/2017/decorative" val="1"/>
              </a:ext>
            </a:extLst>
          </p:cNvPr>
          <p:cNvSpPr>
            <a:spLocks noChangeAspect="1"/>
          </p:cNvSpPr>
          <p:nvPr userDrawn="1"/>
        </p:nvSpPr>
        <p:spPr>
          <a:xfrm>
            <a:off x="381001" y="3829052"/>
            <a:ext cx="457200" cy="114300"/>
          </a:xfrm>
          <a:prstGeom prst="rect">
            <a:avLst/>
          </a:prstGeom>
          <a:solidFill>
            <a:srgbClr val="80C7FB"/>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accent6"/>
              </a:solidFill>
            </a:endParaRPr>
          </a:p>
        </p:txBody>
      </p:sp>
      <p:sp>
        <p:nvSpPr>
          <p:cNvPr id="2" name="Title 1"/>
          <p:cNvSpPr>
            <a:spLocks noGrp="1"/>
          </p:cNvSpPr>
          <p:nvPr>
            <p:ph type="title"/>
          </p:nvPr>
        </p:nvSpPr>
        <p:spPr>
          <a:xfrm>
            <a:off x="381569" y="4229100"/>
            <a:ext cx="4800600" cy="886397"/>
          </a:xfrm>
          <a:prstGeom prst="rect">
            <a:avLst/>
          </a:prstGeom>
        </p:spPr>
        <p:txBody>
          <a:bodyPr wrap="square" lIns="0" tIns="0" rIns="0" bIns="0" anchor="t" anchorCtr="0">
            <a:spAutoFit/>
          </a:bodyPr>
          <a:lstStyle>
            <a:lvl1pPr>
              <a:defRPr lang="en-US" sz="3200" dirty="0">
                <a:solidFill>
                  <a:schemeClr val="tx2"/>
                </a:solidFill>
              </a:defRPr>
            </a:lvl1pPr>
          </a:lstStyle>
          <a:p>
            <a:pPr marL="0" lvl="0"/>
            <a:r>
              <a:rPr lang="en-US"/>
              <a:t>Click to edit Master title style</a:t>
            </a:r>
          </a:p>
        </p:txBody>
      </p:sp>
      <p:sp>
        <p:nvSpPr>
          <p:cNvPr id="9" name="Content Placeholder 9">
            <a:extLst>
              <a:ext uri="{FF2B5EF4-FFF2-40B4-BE49-F238E27FC236}">
                <a16:creationId xmlns:a16="http://schemas.microsoft.com/office/drawing/2014/main" id="{22707C3E-AA17-F74E-2CC0-F61663C5E36B}"/>
              </a:ext>
            </a:extLst>
          </p:cNvPr>
          <p:cNvSpPr>
            <a:spLocks noGrp="1"/>
          </p:cNvSpPr>
          <p:nvPr>
            <p:ph sz="quarter" idx="14"/>
          </p:nvPr>
        </p:nvSpPr>
        <p:spPr>
          <a:xfrm>
            <a:off x="6096001" y="3829050"/>
            <a:ext cx="5715000" cy="2343151"/>
          </a:xfrm>
          <a:prstGeom prst="rect">
            <a:avLst/>
          </a:prstGeom>
        </p:spPr>
        <p:txBody>
          <a:bodyPr lIns="0" tIns="0" rIns="0" bIns="0"/>
          <a:lstStyle>
            <a:lvl1pPr marL="0" indent="0">
              <a:lnSpc>
                <a:spcPct val="100000"/>
              </a:lnSpc>
              <a:spcBef>
                <a:spcPts val="1800"/>
              </a:spcBef>
              <a:buClr>
                <a:srgbClr val="808080"/>
              </a:buClr>
              <a:buNone/>
              <a:defRPr sz="1800" b="0">
                <a:solidFill>
                  <a:schemeClr val="tx2"/>
                </a:solidFill>
              </a:defRPr>
            </a:lvl1pPr>
            <a:lvl2pPr marL="228597" indent="-228597">
              <a:lnSpc>
                <a:spcPct val="100000"/>
              </a:lnSpc>
              <a:spcBef>
                <a:spcPts val="1200"/>
              </a:spcBef>
              <a:buClr>
                <a:srgbClr val="80C7FB"/>
              </a:buClr>
              <a:buFont typeface="Arial" panose="020B0604020202020204" pitchFamily="34" charset="0"/>
              <a:buChar char="•"/>
              <a:defRPr sz="1600" b="0">
                <a:solidFill>
                  <a:schemeClr val="tx2"/>
                </a:solidFill>
              </a:defRPr>
            </a:lvl2pPr>
            <a:lvl3pPr marL="685790" indent="-228597">
              <a:lnSpc>
                <a:spcPct val="100000"/>
              </a:lnSpc>
              <a:spcBef>
                <a:spcPts val="600"/>
              </a:spcBef>
              <a:buClr>
                <a:srgbClr val="80C7FB"/>
              </a:buClr>
              <a:buFont typeface="Arial" panose="020B0604020202020204" pitchFamily="34" charset="0"/>
              <a:buChar char="–"/>
              <a:defRPr sz="1200" b="0">
                <a:solidFill>
                  <a:schemeClr val="tx2"/>
                </a:solidFill>
              </a:defRPr>
            </a:lvl3pPr>
            <a:lvl4pPr marL="1600176" indent="-228597">
              <a:buClr>
                <a:srgbClr val="808080"/>
              </a:buClr>
              <a:buFont typeface="Arial" panose="020B0604020202020204" pitchFamily="34" charset="0"/>
              <a:buChar char="–"/>
              <a:defRPr sz="1867">
                <a:solidFill>
                  <a:schemeClr val="bg2"/>
                </a:solidFill>
              </a:defRPr>
            </a:lvl4pPr>
            <a:lvl5pPr marL="2057370" indent="-228597">
              <a:buClr>
                <a:srgbClr val="808080"/>
              </a:buClr>
              <a:buFont typeface="Arial" panose="020B0604020202020204" pitchFamily="34" charset="0"/>
              <a:buChar char="–"/>
              <a:defRPr sz="1867">
                <a:solidFill>
                  <a:schemeClr val="bg2"/>
                </a:solidFill>
              </a:defRPr>
            </a:lvl5pPr>
          </a:lstStyle>
          <a:p>
            <a:pPr lvl="0"/>
            <a:r>
              <a:rPr lang="en-US"/>
              <a:t>Click to edit Master text styles</a:t>
            </a:r>
          </a:p>
          <a:p>
            <a:pPr lvl="1"/>
            <a:r>
              <a:rPr lang="en-US"/>
              <a:t>Second level</a:t>
            </a:r>
          </a:p>
          <a:p>
            <a:pPr lvl="2"/>
            <a:r>
              <a:rPr lang="en-US"/>
              <a:t>Third level</a:t>
            </a:r>
          </a:p>
        </p:txBody>
      </p:sp>
      <p:sp>
        <p:nvSpPr>
          <p:cNvPr id="12" name="Subtitle 2">
            <a:extLst>
              <a:ext uri="{FF2B5EF4-FFF2-40B4-BE49-F238E27FC236}">
                <a16:creationId xmlns:a16="http://schemas.microsoft.com/office/drawing/2014/main" id="{7EC10F5B-4C21-AEA3-115E-942A040690DC}"/>
              </a:ext>
            </a:extLst>
          </p:cNvPr>
          <p:cNvSpPr>
            <a:spLocks noGrp="1"/>
          </p:cNvSpPr>
          <p:nvPr>
            <p:ph type="subTitle" idx="10"/>
          </p:nvPr>
        </p:nvSpPr>
        <p:spPr>
          <a:xfrm>
            <a:off x="381000" y="5600701"/>
            <a:ext cx="4800600" cy="571500"/>
          </a:xfrm>
          <a:prstGeom prst="rect">
            <a:avLst/>
          </a:prstGeom>
        </p:spPr>
        <p:txBody>
          <a:bodyPr wrap="square" lIns="0" tIns="0" rIns="0" bIns="0" anchor="t" anchorCtr="0">
            <a:noAutofit/>
          </a:bodyPr>
          <a:lstStyle>
            <a:lvl1pPr marL="0" indent="0" algn="l">
              <a:lnSpc>
                <a:spcPct val="100000"/>
              </a:lnSpc>
              <a:spcBef>
                <a:spcPts val="1200"/>
              </a:spcBef>
              <a:buNone/>
              <a:defRPr sz="1800">
                <a:solidFill>
                  <a:srgbClr val="80C7FB"/>
                </a:solidFill>
                <a:latin typeface="Arial" panose="020B0604020202020204" pitchFamily="34" charset="0"/>
              </a:defRPr>
            </a:lvl1pPr>
            <a:lvl2pPr marL="457194" indent="0" algn="ctr">
              <a:buNone/>
              <a:defRPr sz="2000"/>
            </a:lvl2pPr>
            <a:lvl3pPr marL="914386" indent="0" algn="ctr">
              <a:buNone/>
              <a:defRPr sz="1800"/>
            </a:lvl3pPr>
            <a:lvl4pPr marL="1371579" indent="0" algn="ctr">
              <a:buNone/>
              <a:defRPr sz="1600"/>
            </a:lvl4pPr>
            <a:lvl5pPr marL="1828773" indent="0" algn="ctr">
              <a:buNone/>
              <a:defRPr sz="1600"/>
            </a:lvl5pPr>
            <a:lvl6pPr marL="2285966" indent="0" algn="ctr">
              <a:buNone/>
              <a:defRPr sz="1600"/>
            </a:lvl6pPr>
            <a:lvl7pPr marL="2743158" indent="0" algn="ctr">
              <a:buNone/>
              <a:defRPr sz="1600"/>
            </a:lvl7pPr>
            <a:lvl8pPr marL="3200352" indent="0" algn="ctr">
              <a:buNone/>
              <a:defRPr sz="1600"/>
            </a:lvl8pPr>
            <a:lvl9pPr marL="3657546" indent="0" algn="ctr">
              <a:buNone/>
              <a:defRPr sz="1600"/>
            </a:lvl9pPr>
          </a:lstStyle>
          <a:p>
            <a:r>
              <a:rPr lang="en-US"/>
              <a:t>Click to edit Master subtitle style</a:t>
            </a:r>
          </a:p>
        </p:txBody>
      </p:sp>
    </p:spTree>
    <p:extLst>
      <p:ext uri="{BB962C8B-B14F-4D97-AF65-F5344CB8AC3E}">
        <p14:creationId xmlns:p14="http://schemas.microsoft.com/office/powerpoint/2010/main" val="72872315"/>
      </p:ext>
    </p:extLst>
  </p:cSld>
  <p:clrMapOvr>
    <a:masterClrMapping/>
  </p:clrMapOvr>
  <p:extLst>
    <p:ext uri="{DCECCB84-F9BA-43D5-87BE-67443E8EF086}">
      <p15:sldGuideLst xmlns:p15="http://schemas.microsoft.com/office/powerpoint/2012/main"/>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Side bar purple w/ph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4878" y="800101"/>
            <a:ext cx="2282122" cy="1329595"/>
          </a:xfrm>
          <a:prstGeom prst="rect">
            <a:avLst/>
          </a:prstGeom>
        </p:spPr>
        <p:txBody>
          <a:bodyPr wrap="square" lIns="0" tIns="0" rIns="0" bIns="0">
            <a:spAutoFit/>
          </a:bodyPr>
          <a:lstStyle>
            <a:lvl1pPr>
              <a:defRPr sz="3200">
                <a:solidFill>
                  <a:srgbClr val="DEDDFF"/>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F7E372F5-2EC7-4733-8384-2D4149AFD478}"/>
              </a:ext>
            </a:extLst>
          </p:cNvPr>
          <p:cNvSpPr>
            <a:spLocks noChangeAspect="1"/>
          </p:cNvSpPr>
          <p:nvPr userDrawn="1"/>
        </p:nvSpPr>
        <p:spPr>
          <a:xfrm>
            <a:off x="391723" y="400052"/>
            <a:ext cx="457200" cy="114300"/>
          </a:xfrm>
          <a:prstGeom prst="rect">
            <a:avLst/>
          </a:prstGeom>
          <a:solidFill>
            <a:srgbClr val="AA96FA"/>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2"/>
              </a:solidFill>
            </a:endParaRPr>
          </a:p>
        </p:txBody>
      </p:sp>
      <p:sp>
        <p:nvSpPr>
          <p:cNvPr id="6" name="Subtitle 2">
            <a:extLst>
              <a:ext uri="{FF2B5EF4-FFF2-40B4-BE49-F238E27FC236}">
                <a16:creationId xmlns:a16="http://schemas.microsoft.com/office/drawing/2014/main" id="{DD84B0B8-7C41-4C04-9E5E-65F066217219}"/>
              </a:ext>
            </a:extLst>
          </p:cNvPr>
          <p:cNvSpPr>
            <a:spLocks noGrp="1"/>
          </p:cNvSpPr>
          <p:nvPr>
            <p:ph type="subTitle" idx="10"/>
          </p:nvPr>
        </p:nvSpPr>
        <p:spPr>
          <a:xfrm>
            <a:off x="385562" y="2514601"/>
            <a:ext cx="2281606" cy="3714751"/>
          </a:xfrm>
          <a:prstGeom prst="rect">
            <a:avLst/>
          </a:prstGeom>
        </p:spPr>
        <p:txBody>
          <a:bodyPr wrap="square" lIns="0" tIns="0" rIns="0" bIns="0">
            <a:noAutofit/>
          </a:bodyPr>
          <a:lstStyle>
            <a:lvl1pPr marL="0" indent="0" algn="l">
              <a:lnSpc>
                <a:spcPct val="100000"/>
              </a:lnSpc>
              <a:spcBef>
                <a:spcPts val="1200"/>
              </a:spcBef>
              <a:buNone/>
              <a:defRPr sz="1600">
                <a:solidFill>
                  <a:srgbClr val="BEAFFF"/>
                </a:solidFill>
                <a:latin typeface="Arial" panose="020B0604020202020204" pitchFamily="34" charset="0"/>
              </a:defRPr>
            </a:lvl1pPr>
            <a:lvl2pPr marL="457194" indent="0" algn="ctr">
              <a:buNone/>
              <a:defRPr sz="2000"/>
            </a:lvl2pPr>
            <a:lvl3pPr marL="914386" indent="0" algn="ctr">
              <a:buNone/>
              <a:defRPr sz="1800"/>
            </a:lvl3pPr>
            <a:lvl4pPr marL="1371579" indent="0" algn="ctr">
              <a:buNone/>
              <a:defRPr sz="1600"/>
            </a:lvl4pPr>
            <a:lvl5pPr marL="1828773" indent="0" algn="ctr">
              <a:buNone/>
              <a:defRPr sz="1600"/>
            </a:lvl5pPr>
            <a:lvl6pPr marL="2285966" indent="0" algn="ctr">
              <a:buNone/>
              <a:defRPr sz="1600"/>
            </a:lvl6pPr>
            <a:lvl7pPr marL="2743158" indent="0" algn="ctr">
              <a:buNone/>
              <a:defRPr sz="1600"/>
            </a:lvl7pPr>
            <a:lvl8pPr marL="3200352" indent="0" algn="ctr">
              <a:buNone/>
              <a:defRPr sz="1600"/>
            </a:lvl8pPr>
            <a:lvl9pPr marL="3657546" indent="0" algn="ctr">
              <a:buNone/>
              <a:defRPr sz="1600"/>
            </a:lvl9pPr>
          </a:lstStyle>
          <a:p>
            <a:r>
              <a:rPr lang="en-US"/>
              <a:t>Click to edit Master subtitle style</a:t>
            </a:r>
          </a:p>
        </p:txBody>
      </p:sp>
      <p:sp>
        <p:nvSpPr>
          <p:cNvPr id="5" name="Picture Placeholder 6">
            <a:extLst>
              <a:ext uri="{FF2B5EF4-FFF2-40B4-BE49-F238E27FC236}">
                <a16:creationId xmlns:a16="http://schemas.microsoft.com/office/drawing/2014/main" id="{8E2FDEF9-3FD6-AC6B-BD4C-4D538691DE6E}"/>
              </a:ext>
            </a:extLst>
          </p:cNvPr>
          <p:cNvSpPr>
            <a:spLocks noGrp="1"/>
          </p:cNvSpPr>
          <p:nvPr>
            <p:ph type="pic" sz="quarter" idx="11"/>
          </p:nvPr>
        </p:nvSpPr>
        <p:spPr>
          <a:xfrm>
            <a:off x="3009900" y="0"/>
            <a:ext cx="9182100" cy="6858000"/>
          </a:xfrm>
          <a:prstGeom prst="rect">
            <a:avLst/>
          </a:prstGeom>
          <a:noFill/>
          <a:ln>
            <a:noFill/>
          </a:ln>
        </p:spPr>
        <p:txBody>
          <a:bodyPr lIns="0" tIns="0" rIns="0" bIns="0" anchor="ctr" anchorCtr="1"/>
          <a:lstStyle>
            <a:lvl1pPr marL="0" indent="0">
              <a:buNone/>
              <a:defRPr>
                <a:solidFill>
                  <a:schemeClr val="bg2"/>
                </a:solidFill>
              </a:defRPr>
            </a:lvl1pPr>
          </a:lstStyle>
          <a:p>
            <a:r>
              <a:rPr lang="en-US"/>
              <a:t>Click icon to add picture</a:t>
            </a:r>
          </a:p>
        </p:txBody>
      </p:sp>
    </p:spTree>
    <p:extLst>
      <p:ext uri="{BB962C8B-B14F-4D97-AF65-F5344CB8AC3E}">
        <p14:creationId xmlns:p14="http://schemas.microsoft.com/office/powerpoint/2010/main" val="1610958587"/>
      </p:ext>
    </p:extLst>
  </p:cSld>
  <p:clrMapOvr>
    <a:masterClrMapping/>
  </p:clrMapOvr>
  <p:transition spd="slow">
    <p:wipe dir="r"/>
  </p:transition>
  <p:extLst>
    <p:ext uri="{DCECCB84-F9BA-43D5-87BE-67443E8EF086}">
      <p15:sldGuideLst xmlns:p15="http://schemas.microsoft.com/office/powerpoint/2012/main"/>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op bar purple">
    <p:bg>
      <p:bgPr>
        <a:solidFill>
          <a:schemeClr val="tx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81D998F-1CEA-4933-A37B-06244CD6DC67}"/>
              </a:ext>
            </a:extLst>
          </p:cNvPr>
          <p:cNvSpPr/>
          <p:nvPr userDrawn="1"/>
        </p:nvSpPr>
        <p:spPr>
          <a:xfrm>
            <a:off x="0" y="0"/>
            <a:ext cx="12192000" cy="3429000"/>
          </a:xfrm>
          <a:prstGeom prst="rect">
            <a:avLst/>
          </a:prstGeom>
          <a:solidFill>
            <a:srgbClr val="2A145A"/>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bg2"/>
              </a:solidFill>
            </a:endParaRPr>
          </a:p>
        </p:txBody>
      </p:sp>
      <p:sp>
        <p:nvSpPr>
          <p:cNvPr id="2" name="Title 1"/>
          <p:cNvSpPr>
            <a:spLocks noGrp="1"/>
          </p:cNvSpPr>
          <p:nvPr>
            <p:ph type="title"/>
          </p:nvPr>
        </p:nvSpPr>
        <p:spPr>
          <a:xfrm>
            <a:off x="381000" y="800101"/>
            <a:ext cx="4000500" cy="886397"/>
          </a:xfrm>
          <a:prstGeom prst="rect">
            <a:avLst/>
          </a:prstGeom>
        </p:spPr>
        <p:txBody>
          <a:bodyPr wrap="square" lIns="0" tIns="0" rIns="0" bIns="0">
            <a:spAutoFit/>
          </a:bodyPr>
          <a:lstStyle>
            <a:lvl1pPr>
              <a:defRPr sz="3200">
                <a:solidFill>
                  <a:schemeClr val="tx2"/>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F7E372F5-2EC7-4733-8384-2D4149AFD478}"/>
              </a:ext>
            </a:extLst>
          </p:cNvPr>
          <p:cNvSpPr>
            <a:spLocks noChangeAspect="1"/>
          </p:cNvSpPr>
          <p:nvPr userDrawn="1"/>
        </p:nvSpPr>
        <p:spPr>
          <a:xfrm>
            <a:off x="381001" y="400052"/>
            <a:ext cx="457200" cy="114300"/>
          </a:xfrm>
          <a:prstGeom prst="rect">
            <a:avLst/>
          </a:prstGeom>
          <a:solidFill>
            <a:srgbClr val="8E5CE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2"/>
              </a:solidFill>
            </a:endParaRPr>
          </a:p>
        </p:txBody>
      </p:sp>
      <p:sp>
        <p:nvSpPr>
          <p:cNvPr id="12" name="Content Placeholder 11">
            <a:extLst>
              <a:ext uri="{FF2B5EF4-FFF2-40B4-BE49-F238E27FC236}">
                <a16:creationId xmlns:a16="http://schemas.microsoft.com/office/drawing/2014/main" id="{2F25C9EF-E3D6-4E9D-83B4-E16E0BAD9154}"/>
              </a:ext>
            </a:extLst>
          </p:cNvPr>
          <p:cNvSpPr>
            <a:spLocks noGrp="1" noChangeAspect="1"/>
          </p:cNvSpPr>
          <p:nvPr>
            <p:ph sz="quarter" idx="11"/>
          </p:nvPr>
        </p:nvSpPr>
        <p:spPr>
          <a:xfrm>
            <a:off x="4438651" y="2228852"/>
            <a:ext cx="3314700" cy="3314700"/>
          </a:xfrm>
          <a:prstGeom prst="rect">
            <a:avLst/>
          </a:prstGeom>
          <a:solidFill>
            <a:srgbClr val="DEDDFF"/>
          </a:solidFill>
        </p:spPr>
        <p:txBody>
          <a:bodyPr tIns="91440" bIns="91440" anchor="ctr" anchorCtr="0"/>
          <a:lstStyle>
            <a:lvl1pPr marL="0" indent="0" algn="ctr">
              <a:buNone/>
              <a:defRPr sz="1800">
                <a:solidFill>
                  <a:schemeClr val="bg2"/>
                </a:solidFill>
              </a:defRPr>
            </a:lvl1pPr>
            <a:lvl2pPr>
              <a:defRPr sz="1600">
                <a:solidFill>
                  <a:schemeClr val="bg2"/>
                </a:solidFill>
              </a:defRPr>
            </a:lvl2pPr>
            <a:lvl3pPr>
              <a:defRPr sz="1400">
                <a:solidFill>
                  <a:schemeClr val="bg2"/>
                </a:solidFill>
              </a:defRPr>
            </a:lvl3pPr>
            <a:lvl4pPr>
              <a:defRPr sz="1200">
                <a:solidFill>
                  <a:schemeClr val="bg2"/>
                </a:solidFill>
              </a:defRPr>
            </a:lvl4pPr>
            <a:lvl5pPr>
              <a:defRPr sz="1200">
                <a:solidFill>
                  <a:schemeClr val="bg2"/>
                </a:solidFill>
              </a:defRPr>
            </a:lvl5pPr>
          </a:lstStyle>
          <a:p>
            <a:pPr lvl="0"/>
            <a:r>
              <a:rPr lang="en-US"/>
              <a:t>Click to edit Master text styles</a:t>
            </a:r>
          </a:p>
        </p:txBody>
      </p:sp>
      <p:sp>
        <p:nvSpPr>
          <p:cNvPr id="13" name="Content Placeholder 11">
            <a:extLst>
              <a:ext uri="{FF2B5EF4-FFF2-40B4-BE49-F238E27FC236}">
                <a16:creationId xmlns:a16="http://schemas.microsoft.com/office/drawing/2014/main" id="{CC9ADC35-0177-4D0A-A2B4-6BE8CB97A65E}"/>
              </a:ext>
            </a:extLst>
          </p:cNvPr>
          <p:cNvSpPr>
            <a:spLocks noGrp="1" noChangeAspect="1"/>
          </p:cNvSpPr>
          <p:nvPr>
            <p:ph sz="quarter" idx="12"/>
          </p:nvPr>
        </p:nvSpPr>
        <p:spPr>
          <a:xfrm>
            <a:off x="552450" y="2228852"/>
            <a:ext cx="3314700" cy="3314700"/>
          </a:xfrm>
          <a:prstGeom prst="rect">
            <a:avLst/>
          </a:prstGeom>
          <a:solidFill>
            <a:srgbClr val="DEDDFF"/>
          </a:solidFill>
        </p:spPr>
        <p:txBody>
          <a:bodyPr tIns="91440" bIns="91440" anchor="ctr" anchorCtr="0"/>
          <a:lstStyle>
            <a:lvl1pPr marL="0" indent="0" algn="ctr">
              <a:buNone/>
              <a:defRPr sz="1800">
                <a:solidFill>
                  <a:schemeClr val="bg2"/>
                </a:solidFill>
              </a:defRPr>
            </a:lvl1pPr>
            <a:lvl2pPr>
              <a:defRPr sz="1600">
                <a:solidFill>
                  <a:schemeClr val="bg2"/>
                </a:solidFill>
              </a:defRPr>
            </a:lvl2pPr>
            <a:lvl3pPr>
              <a:defRPr sz="1400">
                <a:solidFill>
                  <a:schemeClr val="bg2"/>
                </a:solidFill>
              </a:defRPr>
            </a:lvl3pPr>
            <a:lvl4pPr>
              <a:defRPr sz="1200">
                <a:solidFill>
                  <a:schemeClr val="bg2"/>
                </a:solidFill>
              </a:defRPr>
            </a:lvl4pPr>
            <a:lvl5pPr>
              <a:defRPr sz="1200">
                <a:solidFill>
                  <a:schemeClr val="bg2"/>
                </a:solidFill>
              </a:defRPr>
            </a:lvl5pPr>
          </a:lstStyle>
          <a:p>
            <a:pPr lvl="0"/>
            <a:r>
              <a:rPr lang="en-US"/>
              <a:t>Click to edit Master text styles</a:t>
            </a:r>
          </a:p>
        </p:txBody>
      </p:sp>
      <p:sp>
        <p:nvSpPr>
          <p:cNvPr id="14" name="Content Placeholder 11">
            <a:extLst>
              <a:ext uri="{FF2B5EF4-FFF2-40B4-BE49-F238E27FC236}">
                <a16:creationId xmlns:a16="http://schemas.microsoft.com/office/drawing/2014/main" id="{887CCC8C-1CBB-4FA5-AC41-F8CE31E2C100}"/>
              </a:ext>
            </a:extLst>
          </p:cNvPr>
          <p:cNvSpPr>
            <a:spLocks noGrp="1" noChangeAspect="1"/>
          </p:cNvSpPr>
          <p:nvPr>
            <p:ph sz="quarter" idx="13"/>
          </p:nvPr>
        </p:nvSpPr>
        <p:spPr>
          <a:xfrm>
            <a:off x="8324850" y="2228852"/>
            <a:ext cx="3314700" cy="3314700"/>
          </a:xfrm>
          <a:prstGeom prst="rect">
            <a:avLst/>
          </a:prstGeom>
          <a:solidFill>
            <a:srgbClr val="DEDDFF"/>
          </a:solidFill>
        </p:spPr>
        <p:txBody>
          <a:bodyPr tIns="91440" bIns="91440" anchor="ctr" anchorCtr="0"/>
          <a:lstStyle>
            <a:lvl1pPr marL="0" indent="0" algn="ctr">
              <a:buNone/>
              <a:defRPr sz="1800">
                <a:solidFill>
                  <a:schemeClr val="bg2"/>
                </a:solidFill>
              </a:defRPr>
            </a:lvl1pPr>
            <a:lvl2pPr>
              <a:defRPr sz="1600">
                <a:solidFill>
                  <a:schemeClr val="bg2"/>
                </a:solidFill>
              </a:defRPr>
            </a:lvl2pPr>
            <a:lvl3pPr>
              <a:defRPr sz="1400">
                <a:solidFill>
                  <a:schemeClr val="bg2"/>
                </a:solidFill>
              </a:defRPr>
            </a:lvl3pPr>
            <a:lvl4pPr>
              <a:defRPr sz="1200">
                <a:solidFill>
                  <a:schemeClr val="bg2"/>
                </a:solidFill>
              </a:defRPr>
            </a:lvl4pPr>
            <a:lvl5pPr>
              <a:defRPr sz="1200">
                <a:solidFill>
                  <a:schemeClr val="bg2"/>
                </a:solidFill>
              </a:defRPr>
            </a:lvl5pPr>
          </a:lstStyle>
          <a:p>
            <a:pPr lvl="0"/>
            <a:r>
              <a:rPr lang="en-US"/>
              <a:t>Click to edit Master text styles</a:t>
            </a:r>
          </a:p>
        </p:txBody>
      </p:sp>
    </p:spTree>
    <p:extLst>
      <p:ext uri="{BB962C8B-B14F-4D97-AF65-F5344CB8AC3E}">
        <p14:creationId xmlns:p14="http://schemas.microsoft.com/office/powerpoint/2010/main" val="1696445819"/>
      </p:ext>
    </p:extLst>
  </p:cSld>
  <p:clrMapOvr>
    <a:masterClrMapping/>
  </p:clrMapOvr>
  <p:transition spd="slow">
    <p:wipe dir="r"/>
  </p:transition>
  <p:extLst>
    <p:ext uri="{DCECCB84-F9BA-43D5-87BE-67443E8EF086}">
      <p15:sldGuideLst xmlns:p15="http://schemas.microsoft.com/office/powerpoint/2012/main"/>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Statement purple">
    <p:bg>
      <p:bgPr>
        <a:solidFill>
          <a:srgbClr val="612CB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D95DA-6F2D-4DB9-A4B6-50D3D1C65809}"/>
              </a:ext>
            </a:extLst>
          </p:cNvPr>
          <p:cNvSpPr>
            <a:spLocks noGrp="1"/>
          </p:cNvSpPr>
          <p:nvPr>
            <p:ph type="title"/>
          </p:nvPr>
        </p:nvSpPr>
        <p:spPr>
          <a:xfrm>
            <a:off x="379879" y="3438305"/>
            <a:ext cx="9201150" cy="2676747"/>
          </a:xfrm>
          <a:prstGeom prst="rect">
            <a:avLst/>
          </a:prstGeom>
        </p:spPr>
        <p:txBody>
          <a:bodyPr wrap="square" lIns="0" tIns="0" rIns="0" bIns="0" anchor="t" anchorCtr="0">
            <a:noAutofit/>
          </a:bodyPr>
          <a:lstStyle>
            <a:lvl1pPr>
              <a:lnSpc>
                <a:spcPct val="90000"/>
              </a:lnSpc>
              <a:defRPr sz="5400">
                <a:solidFill>
                  <a:schemeClr val="tx2"/>
                </a:solidFill>
              </a:defRPr>
            </a:lvl1pPr>
          </a:lstStyle>
          <a:p>
            <a:r>
              <a:rPr lang="en-US"/>
              <a:t>Click to edit Master title style</a:t>
            </a:r>
          </a:p>
        </p:txBody>
      </p:sp>
      <p:pic>
        <p:nvPicPr>
          <p:cNvPr id="3" name="Picture 2">
            <a:extLst>
              <a:ext uri="{FF2B5EF4-FFF2-40B4-BE49-F238E27FC236}">
                <a16:creationId xmlns:a16="http://schemas.microsoft.com/office/drawing/2014/main" id="{5C487A85-65B5-4371-833A-AD6EFF69F55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03083" y="6451744"/>
            <a:ext cx="1438648" cy="187024"/>
          </a:xfrm>
          <a:prstGeom prst="rect">
            <a:avLst/>
          </a:prstGeom>
        </p:spPr>
      </p:pic>
      <p:sp>
        <p:nvSpPr>
          <p:cNvPr id="10" name="Rectangle 9">
            <a:extLst>
              <a:ext uri="{FF2B5EF4-FFF2-40B4-BE49-F238E27FC236}">
                <a16:creationId xmlns:a16="http://schemas.microsoft.com/office/drawing/2014/main" id="{06CBAE8D-A442-4706-952E-6CCFA561BE14}"/>
              </a:ext>
              <a:ext uri="{C183D7F6-B498-43B3-948B-1728B52AA6E4}">
                <adec:decorative xmlns:adec="http://schemas.microsoft.com/office/drawing/2017/decorative" val="1"/>
              </a:ext>
            </a:extLst>
          </p:cNvPr>
          <p:cNvSpPr>
            <a:spLocks noChangeAspect="1"/>
          </p:cNvSpPr>
          <p:nvPr userDrawn="1"/>
        </p:nvSpPr>
        <p:spPr>
          <a:xfrm>
            <a:off x="379879" y="2914652"/>
            <a:ext cx="457200" cy="114300"/>
          </a:xfrm>
          <a:prstGeom prst="rect">
            <a:avLst/>
          </a:prstGeom>
          <a:solidFill>
            <a:srgbClr val="BEA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2"/>
              </a:solidFill>
            </a:endParaRPr>
          </a:p>
        </p:txBody>
      </p:sp>
    </p:spTree>
    <p:extLst>
      <p:ext uri="{BB962C8B-B14F-4D97-AF65-F5344CB8AC3E}">
        <p14:creationId xmlns:p14="http://schemas.microsoft.com/office/powerpoint/2010/main" val="2140491176"/>
      </p:ext>
    </p:extLst>
  </p:cSld>
  <p:clrMapOvr>
    <a:masterClrMapping/>
  </p:clrMapOvr>
  <p:transition spd="slow">
    <p:wipe dir="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op bar w/photo half purple">
    <p:bg>
      <p:bgPr>
        <a:solidFill>
          <a:srgbClr val="2A145A"/>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03083" y="6451744"/>
            <a:ext cx="1438648" cy="187024"/>
          </a:xfrm>
          <a:prstGeom prst="rect">
            <a:avLst/>
          </a:prstGeom>
        </p:spPr>
      </p:pic>
      <p:sp>
        <p:nvSpPr>
          <p:cNvPr id="6" name="Rectangle 5">
            <a:extLst>
              <a:ext uri="{FF2B5EF4-FFF2-40B4-BE49-F238E27FC236}">
                <a16:creationId xmlns:a16="http://schemas.microsoft.com/office/drawing/2014/main" id="{BEADD02D-4E86-18B9-EC0D-5EFAF43C6BBB}"/>
              </a:ext>
            </a:extLst>
          </p:cNvPr>
          <p:cNvSpPr/>
          <p:nvPr userDrawn="1"/>
        </p:nvSpPr>
        <p:spPr>
          <a:xfrm>
            <a:off x="0" y="0"/>
            <a:ext cx="12192000" cy="3429000"/>
          </a:xfrm>
          <a:prstGeom prst="rect">
            <a:avLst/>
          </a:prstGeom>
          <a:solidFill>
            <a:srgbClr val="612CB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2"/>
              </a:solidFill>
            </a:endParaRPr>
          </a:p>
        </p:txBody>
      </p:sp>
      <p:sp>
        <p:nvSpPr>
          <p:cNvPr id="5" name="Picture Placeholder 6">
            <a:extLst>
              <a:ext uri="{FF2B5EF4-FFF2-40B4-BE49-F238E27FC236}">
                <a16:creationId xmlns:a16="http://schemas.microsoft.com/office/drawing/2014/main" id="{96F27EC7-A1F5-878A-4E9C-42D9EE7F3BF5}"/>
              </a:ext>
            </a:extLst>
          </p:cNvPr>
          <p:cNvSpPr>
            <a:spLocks noGrp="1"/>
          </p:cNvSpPr>
          <p:nvPr>
            <p:ph type="pic" sz="quarter" idx="11"/>
          </p:nvPr>
        </p:nvSpPr>
        <p:spPr>
          <a:xfrm>
            <a:off x="0" y="0"/>
            <a:ext cx="12192000" cy="3429000"/>
          </a:xfrm>
          <a:prstGeom prst="rect">
            <a:avLst/>
          </a:prstGeom>
          <a:noFill/>
          <a:ln>
            <a:noFill/>
          </a:ln>
        </p:spPr>
        <p:txBody>
          <a:bodyPr lIns="0" tIns="0" rIns="0" bIns="0" anchor="ctr" anchorCtr="1"/>
          <a:lstStyle>
            <a:lvl1pPr marL="0" indent="0">
              <a:buNone/>
              <a:defRPr>
                <a:solidFill>
                  <a:schemeClr val="tx2"/>
                </a:solidFill>
              </a:defRPr>
            </a:lvl1pPr>
          </a:lstStyle>
          <a:p>
            <a:r>
              <a:rPr lang="en-US"/>
              <a:t>Click icon to add picture</a:t>
            </a:r>
          </a:p>
        </p:txBody>
      </p:sp>
      <p:sp>
        <p:nvSpPr>
          <p:cNvPr id="7" name="Rectangle 6">
            <a:extLst>
              <a:ext uri="{FF2B5EF4-FFF2-40B4-BE49-F238E27FC236}">
                <a16:creationId xmlns:a16="http://schemas.microsoft.com/office/drawing/2014/main" id="{08033FDC-55EF-42E8-40A1-2BDB05C1834C}"/>
              </a:ext>
              <a:ext uri="{C183D7F6-B498-43B3-948B-1728B52AA6E4}">
                <adec:decorative xmlns:adec="http://schemas.microsoft.com/office/drawing/2017/decorative" val="1"/>
              </a:ext>
            </a:extLst>
          </p:cNvPr>
          <p:cNvSpPr>
            <a:spLocks noChangeAspect="1"/>
          </p:cNvSpPr>
          <p:nvPr userDrawn="1"/>
        </p:nvSpPr>
        <p:spPr>
          <a:xfrm>
            <a:off x="381001" y="3829052"/>
            <a:ext cx="457200" cy="114300"/>
          </a:xfrm>
          <a:prstGeom prst="rect">
            <a:avLst/>
          </a:prstGeom>
          <a:solidFill>
            <a:srgbClr val="BEA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accent6"/>
              </a:solidFill>
            </a:endParaRPr>
          </a:p>
        </p:txBody>
      </p:sp>
      <p:sp>
        <p:nvSpPr>
          <p:cNvPr id="2" name="Title 1"/>
          <p:cNvSpPr>
            <a:spLocks noGrp="1"/>
          </p:cNvSpPr>
          <p:nvPr>
            <p:ph type="title"/>
          </p:nvPr>
        </p:nvSpPr>
        <p:spPr>
          <a:xfrm>
            <a:off x="381569" y="4229100"/>
            <a:ext cx="4800600" cy="886397"/>
          </a:xfrm>
          <a:prstGeom prst="rect">
            <a:avLst/>
          </a:prstGeom>
        </p:spPr>
        <p:txBody>
          <a:bodyPr wrap="square" lIns="0" tIns="0" rIns="0" bIns="0" anchor="t" anchorCtr="0">
            <a:spAutoFit/>
          </a:bodyPr>
          <a:lstStyle>
            <a:lvl1pPr>
              <a:defRPr lang="en-US" sz="3200" dirty="0">
                <a:solidFill>
                  <a:schemeClr val="tx2"/>
                </a:solidFill>
              </a:defRPr>
            </a:lvl1pPr>
          </a:lstStyle>
          <a:p>
            <a:pPr marL="0" lvl="0"/>
            <a:r>
              <a:rPr lang="en-US"/>
              <a:t>Click to edit Master title style</a:t>
            </a:r>
          </a:p>
        </p:txBody>
      </p:sp>
      <p:sp>
        <p:nvSpPr>
          <p:cNvPr id="12" name="Content Placeholder 9">
            <a:extLst>
              <a:ext uri="{FF2B5EF4-FFF2-40B4-BE49-F238E27FC236}">
                <a16:creationId xmlns:a16="http://schemas.microsoft.com/office/drawing/2014/main" id="{7BBD618F-8A85-084C-32A4-1A29A50E8E93}"/>
              </a:ext>
            </a:extLst>
          </p:cNvPr>
          <p:cNvSpPr>
            <a:spLocks noGrp="1"/>
          </p:cNvSpPr>
          <p:nvPr>
            <p:ph sz="quarter" idx="14"/>
          </p:nvPr>
        </p:nvSpPr>
        <p:spPr>
          <a:xfrm>
            <a:off x="6096001" y="3829050"/>
            <a:ext cx="5715000" cy="2343151"/>
          </a:xfrm>
          <a:prstGeom prst="rect">
            <a:avLst/>
          </a:prstGeom>
        </p:spPr>
        <p:txBody>
          <a:bodyPr lIns="0" tIns="0" rIns="0" bIns="0"/>
          <a:lstStyle>
            <a:lvl1pPr marL="0" indent="0">
              <a:lnSpc>
                <a:spcPct val="100000"/>
              </a:lnSpc>
              <a:spcBef>
                <a:spcPts val="1800"/>
              </a:spcBef>
              <a:buClr>
                <a:srgbClr val="808080"/>
              </a:buClr>
              <a:buNone/>
              <a:defRPr sz="1800" b="0">
                <a:solidFill>
                  <a:schemeClr val="tx2"/>
                </a:solidFill>
              </a:defRPr>
            </a:lvl1pPr>
            <a:lvl2pPr marL="228597" indent="-228597">
              <a:lnSpc>
                <a:spcPct val="100000"/>
              </a:lnSpc>
              <a:spcBef>
                <a:spcPts val="1200"/>
              </a:spcBef>
              <a:buClr>
                <a:srgbClr val="8E5CEF"/>
              </a:buClr>
              <a:buFont typeface="Arial" panose="020B0604020202020204" pitchFamily="34" charset="0"/>
              <a:buChar char="•"/>
              <a:defRPr sz="1600" b="0">
                <a:solidFill>
                  <a:schemeClr val="tx2"/>
                </a:solidFill>
              </a:defRPr>
            </a:lvl2pPr>
            <a:lvl3pPr marL="685790" indent="-228597">
              <a:lnSpc>
                <a:spcPct val="100000"/>
              </a:lnSpc>
              <a:spcBef>
                <a:spcPts val="600"/>
              </a:spcBef>
              <a:buClr>
                <a:srgbClr val="8E5CEF"/>
              </a:buClr>
              <a:buFont typeface="Arial" panose="020B0604020202020204" pitchFamily="34" charset="0"/>
              <a:buChar char="–"/>
              <a:defRPr sz="1200" b="0">
                <a:solidFill>
                  <a:schemeClr val="tx2"/>
                </a:solidFill>
              </a:defRPr>
            </a:lvl3pPr>
            <a:lvl4pPr marL="1600176" indent="-228597">
              <a:buClr>
                <a:srgbClr val="808080"/>
              </a:buClr>
              <a:buFont typeface="Arial" panose="020B0604020202020204" pitchFamily="34" charset="0"/>
              <a:buChar char="–"/>
              <a:defRPr sz="1867">
                <a:solidFill>
                  <a:schemeClr val="bg2"/>
                </a:solidFill>
              </a:defRPr>
            </a:lvl4pPr>
            <a:lvl5pPr marL="2057370" indent="-228597">
              <a:buClr>
                <a:srgbClr val="808080"/>
              </a:buClr>
              <a:buFont typeface="Arial" panose="020B0604020202020204" pitchFamily="34" charset="0"/>
              <a:buChar char="–"/>
              <a:defRPr sz="1867">
                <a:solidFill>
                  <a:schemeClr val="bg2"/>
                </a:solidFill>
              </a:defRPr>
            </a:lvl5pPr>
          </a:lstStyle>
          <a:p>
            <a:pPr lvl="0"/>
            <a:r>
              <a:rPr lang="en-US"/>
              <a:t>Click to edit Master text styles</a:t>
            </a:r>
          </a:p>
          <a:p>
            <a:pPr lvl="1"/>
            <a:r>
              <a:rPr lang="en-US"/>
              <a:t>Second level</a:t>
            </a:r>
          </a:p>
          <a:p>
            <a:pPr lvl="2"/>
            <a:r>
              <a:rPr lang="en-US"/>
              <a:t>Third level</a:t>
            </a:r>
          </a:p>
        </p:txBody>
      </p:sp>
      <p:sp>
        <p:nvSpPr>
          <p:cNvPr id="13" name="Subtitle 2">
            <a:extLst>
              <a:ext uri="{FF2B5EF4-FFF2-40B4-BE49-F238E27FC236}">
                <a16:creationId xmlns:a16="http://schemas.microsoft.com/office/drawing/2014/main" id="{FDA5B365-007E-1E32-CA95-9AA4910AA44A}"/>
              </a:ext>
            </a:extLst>
          </p:cNvPr>
          <p:cNvSpPr>
            <a:spLocks noGrp="1"/>
          </p:cNvSpPr>
          <p:nvPr>
            <p:ph type="subTitle" idx="10"/>
          </p:nvPr>
        </p:nvSpPr>
        <p:spPr>
          <a:xfrm>
            <a:off x="381000" y="5600700"/>
            <a:ext cx="4800600" cy="628651"/>
          </a:xfrm>
          <a:prstGeom prst="rect">
            <a:avLst/>
          </a:prstGeom>
        </p:spPr>
        <p:txBody>
          <a:bodyPr wrap="square" lIns="0" tIns="0" rIns="0" bIns="0" anchor="t" anchorCtr="0">
            <a:noAutofit/>
          </a:bodyPr>
          <a:lstStyle>
            <a:lvl1pPr marL="0" indent="0" algn="l">
              <a:lnSpc>
                <a:spcPct val="100000"/>
              </a:lnSpc>
              <a:spcBef>
                <a:spcPts val="1200"/>
              </a:spcBef>
              <a:buNone/>
              <a:defRPr sz="1800">
                <a:solidFill>
                  <a:srgbClr val="BEAFFF"/>
                </a:solidFill>
                <a:latin typeface="Arial" panose="020B0604020202020204" pitchFamily="34" charset="0"/>
              </a:defRPr>
            </a:lvl1pPr>
            <a:lvl2pPr marL="457194" indent="0" algn="ctr">
              <a:buNone/>
              <a:defRPr sz="2000"/>
            </a:lvl2pPr>
            <a:lvl3pPr marL="914386" indent="0" algn="ctr">
              <a:buNone/>
              <a:defRPr sz="1800"/>
            </a:lvl3pPr>
            <a:lvl4pPr marL="1371579" indent="0" algn="ctr">
              <a:buNone/>
              <a:defRPr sz="1600"/>
            </a:lvl4pPr>
            <a:lvl5pPr marL="1828773" indent="0" algn="ctr">
              <a:buNone/>
              <a:defRPr sz="1600"/>
            </a:lvl5pPr>
            <a:lvl6pPr marL="2285966" indent="0" algn="ctr">
              <a:buNone/>
              <a:defRPr sz="1600"/>
            </a:lvl6pPr>
            <a:lvl7pPr marL="2743158" indent="0" algn="ctr">
              <a:buNone/>
              <a:defRPr sz="1600"/>
            </a:lvl7pPr>
            <a:lvl8pPr marL="3200352" indent="0" algn="ctr">
              <a:buNone/>
              <a:defRPr sz="1600"/>
            </a:lvl8pPr>
            <a:lvl9pPr marL="3657546" indent="0" algn="ctr">
              <a:buNone/>
              <a:defRPr sz="1600"/>
            </a:lvl9pPr>
          </a:lstStyle>
          <a:p>
            <a:r>
              <a:rPr lang="en-US"/>
              <a:t>Click to edit Master subtitle style</a:t>
            </a:r>
          </a:p>
        </p:txBody>
      </p:sp>
    </p:spTree>
    <p:extLst>
      <p:ext uri="{BB962C8B-B14F-4D97-AF65-F5344CB8AC3E}">
        <p14:creationId xmlns:p14="http://schemas.microsoft.com/office/powerpoint/2010/main" val="1764395252"/>
      </p:ext>
    </p:extLst>
  </p:cSld>
  <p:clrMapOvr>
    <a:masterClrMapping/>
  </p:clrMapOvr>
  <p:transition spd="slow">
    <p:wipe dir="r"/>
  </p:transition>
  <p:extLst>
    <p:ext uri="{DCECCB84-F9BA-43D5-87BE-67443E8EF086}">
      <p15:sldGuideLst xmlns:p15="http://schemas.microsoft.com/office/powerpoint/2012/main"/>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1001" y="342901"/>
            <a:ext cx="11430000" cy="443198"/>
          </a:xfrm>
          <a:prstGeom prst="rect">
            <a:avLst/>
          </a:prstGeom>
        </p:spPr>
        <p:txBody>
          <a:bodyPr wrap="square" lIns="0" tIns="0" rIns="0" bIns="0">
            <a:spAutoFit/>
          </a:bodyPr>
          <a:lstStyle>
            <a:lvl1pPr>
              <a:defRPr sz="3200">
                <a:solidFill>
                  <a:schemeClr val="bg1"/>
                </a:solidFill>
                <a:latin typeface="+mj-lt"/>
              </a:defRPr>
            </a:lvl1pPr>
          </a:lstStyle>
          <a:p>
            <a:r>
              <a:rPr lang="en-US"/>
              <a:t>Click to edit Master title style</a:t>
            </a:r>
          </a:p>
        </p:txBody>
      </p:sp>
    </p:spTree>
    <p:extLst>
      <p:ext uri="{BB962C8B-B14F-4D97-AF65-F5344CB8AC3E}">
        <p14:creationId xmlns:p14="http://schemas.microsoft.com/office/powerpoint/2010/main" val="557820926"/>
      </p:ext>
    </p:extLst>
  </p:cSld>
  <p:clrMapOvr>
    <a:masterClrMapping/>
  </p:clrMapOvr>
  <p:transition spd="slow">
    <p:wipe dir="r"/>
  </p:transition>
  <p:extLst>
    <p:ext uri="{DCECCB84-F9BA-43D5-87BE-67443E8EF086}">
      <p15:sldGuideLst xmlns:p15="http://schemas.microsoft.com/office/powerpoint/2012/main"/>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2" name="Title 1"/>
          <p:cNvSpPr>
            <a:spLocks noGrp="1"/>
          </p:cNvSpPr>
          <p:nvPr>
            <p:ph type="title"/>
          </p:nvPr>
        </p:nvSpPr>
        <p:spPr>
          <a:xfrm>
            <a:off x="381001" y="342901"/>
            <a:ext cx="11430000" cy="443198"/>
          </a:xfrm>
          <a:prstGeom prst="rect">
            <a:avLst/>
          </a:prstGeom>
        </p:spPr>
        <p:txBody>
          <a:bodyPr wrap="square" lIns="0" tIns="0" rIns="0" bIns="0">
            <a:spAutoFit/>
          </a:bodyPr>
          <a:lstStyle>
            <a:lvl1pPr>
              <a:defRPr sz="3200">
                <a:solidFill>
                  <a:schemeClr val="bg1"/>
                </a:solidFill>
                <a:latin typeface="+mj-lt"/>
              </a:defRPr>
            </a:lvl1pPr>
          </a:lstStyle>
          <a:p>
            <a:r>
              <a:rPr lang="en-US"/>
              <a:t>Click to edit Master title style</a:t>
            </a:r>
          </a:p>
        </p:txBody>
      </p:sp>
      <p:sp>
        <p:nvSpPr>
          <p:cNvPr id="3" name="Subtitle 2"/>
          <p:cNvSpPr>
            <a:spLocks noGrp="1"/>
          </p:cNvSpPr>
          <p:nvPr>
            <p:ph type="subTitle" idx="1"/>
          </p:nvPr>
        </p:nvSpPr>
        <p:spPr>
          <a:xfrm>
            <a:off x="381001" y="857251"/>
            <a:ext cx="11430000" cy="246222"/>
          </a:xfrm>
          <a:prstGeom prst="rect">
            <a:avLst/>
          </a:prstGeom>
        </p:spPr>
        <p:txBody>
          <a:bodyPr wrap="square" lIns="0" tIns="0" rIns="0" bIns="0">
            <a:spAutoFit/>
          </a:bodyPr>
          <a:lstStyle>
            <a:lvl1pPr marL="0" indent="0" algn="l">
              <a:lnSpc>
                <a:spcPct val="100000"/>
              </a:lnSpc>
              <a:spcBef>
                <a:spcPts val="0"/>
              </a:spcBef>
              <a:buNone/>
              <a:defRPr sz="1600">
                <a:solidFill>
                  <a:schemeClr val="bg2"/>
                </a:solidFill>
                <a:latin typeface="Arial" panose="020B0604020202020204" pitchFamily="34" charset="0"/>
              </a:defRPr>
            </a:lvl1pPr>
            <a:lvl2pPr marL="457194" indent="0" algn="ctr">
              <a:buNone/>
              <a:defRPr sz="2000"/>
            </a:lvl2pPr>
            <a:lvl3pPr marL="914386" indent="0" algn="ctr">
              <a:buNone/>
              <a:defRPr sz="1800"/>
            </a:lvl3pPr>
            <a:lvl4pPr marL="1371579" indent="0" algn="ctr">
              <a:buNone/>
              <a:defRPr sz="1600"/>
            </a:lvl4pPr>
            <a:lvl5pPr marL="1828773" indent="0" algn="ctr">
              <a:buNone/>
              <a:defRPr sz="1600"/>
            </a:lvl5pPr>
            <a:lvl6pPr marL="2285966" indent="0" algn="ctr">
              <a:buNone/>
              <a:defRPr sz="1600"/>
            </a:lvl6pPr>
            <a:lvl7pPr marL="2743158" indent="0" algn="ctr">
              <a:buNone/>
              <a:defRPr sz="1600"/>
            </a:lvl7pPr>
            <a:lvl8pPr marL="3200352" indent="0" algn="ctr">
              <a:buNone/>
              <a:defRPr sz="1600"/>
            </a:lvl8pPr>
            <a:lvl9pPr marL="3657546" indent="0" algn="ctr">
              <a:buNone/>
              <a:defRPr sz="1600"/>
            </a:lvl9pPr>
          </a:lstStyle>
          <a:p>
            <a:r>
              <a:rPr lang="en-US"/>
              <a:t>Click to edit Master subtitle style</a:t>
            </a:r>
          </a:p>
        </p:txBody>
      </p:sp>
    </p:spTree>
    <p:extLst>
      <p:ext uri="{BB962C8B-B14F-4D97-AF65-F5344CB8AC3E}">
        <p14:creationId xmlns:p14="http://schemas.microsoft.com/office/powerpoint/2010/main" val="754438513"/>
      </p:ext>
    </p:extLst>
  </p:cSld>
  <p:clrMapOvr>
    <a:masterClrMapping/>
  </p:clrMapOvr>
  <p:transition spd="slow">
    <p:wipe dir="r"/>
  </p:transition>
  <p:extLst>
    <p:ext uri="{DCECCB84-F9BA-43D5-87BE-67443E8EF086}">
      <p15:sldGuideLst xmlns:p15="http://schemas.microsoft.com/office/powerpoint/2012/main"/>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1" y="342901"/>
            <a:ext cx="11430000" cy="443198"/>
          </a:xfrm>
          <a:prstGeom prst="rect">
            <a:avLst/>
          </a:prstGeom>
        </p:spPr>
        <p:txBody>
          <a:bodyPr wrap="square" lIns="0" tIns="0" rIns="0" bIns="0">
            <a:spAutoFit/>
          </a:bodyPr>
          <a:lstStyle>
            <a:lvl1pPr>
              <a:defRPr sz="3200">
                <a:solidFill>
                  <a:schemeClr val="bg1"/>
                </a:solidFill>
                <a:latin typeface="+mj-lt"/>
              </a:defRPr>
            </a:lvl1pPr>
          </a:lstStyle>
          <a:p>
            <a:r>
              <a:rPr lang="en-US"/>
              <a:t>Click to edit Master title style</a:t>
            </a:r>
          </a:p>
        </p:txBody>
      </p:sp>
      <p:sp>
        <p:nvSpPr>
          <p:cNvPr id="3" name="Content Placeholder 2"/>
          <p:cNvSpPr>
            <a:spLocks noGrp="1"/>
          </p:cNvSpPr>
          <p:nvPr>
            <p:ph idx="1"/>
          </p:nvPr>
        </p:nvSpPr>
        <p:spPr>
          <a:xfrm>
            <a:off x="381001" y="1600200"/>
            <a:ext cx="11430000" cy="4572000"/>
          </a:xfrm>
          <a:prstGeom prst="rect">
            <a:avLst/>
          </a:prstGeom>
        </p:spPr>
        <p:txBody>
          <a:bodyPr lIns="0" tIns="0" rIns="0" bIns="0"/>
          <a:lstStyle>
            <a:lvl1pPr marL="228597" indent="-228597">
              <a:lnSpc>
                <a:spcPct val="100000"/>
              </a:lnSpc>
              <a:spcBef>
                <a:spcPts val="1200"/>
              </a:spcBef>
              <a:buClr>
                <a:srgbClr val="808080"/>
              </a:buClr>
              <a:buFont typeface="Arial" panose="020B0604020202020204" pitchFamily="34" charset="0"/>
              <a:buChar char="•"/>
              <a:defRPr sz="2400">
                <a:solidFill>
                  <a:schemeClr val="bg2"/>
                </a:solidFill>
                <a:latin typeface="Arial" panose="020B0604020202020204" pitchFamily="34" charset="0"/>
              </a:defRPr>
            </a:lvl1pPr>
            <a:lvl2pPr marL="685790" indent="-228597">
              <a:lnSpc>
                <a:spcPct val="100000"/>
              </a:lnSpc>
              <a:spcBef>
                <a:spcPts val="600"/>
              </a:spcBef>
              <a:buClr>
                <a:srgbClr val="808080"/>
              </a:buClr>
              <a:buFont typeface="Arial" panose="020B0604020202020204" pitchFamily="34" charset="0"/>
              <a:buChar char="–"/>
              <a:defRPr sz="1800">
                <a:solidFill>
                  <a:schemeClr val="bg2"/>
                </a:solidFill>
                <a:latin typeface="Arial" panose="020B0604020202020204" pitchFamily="34" charset="0"/>
              </a:defRPr>
            </a:lvl2pPr>
            <a:lvl3pPr marL="1066783" indent="-152398">
              <a:lnSpc>
                <a:spcPct val="100000"/>
              </a:lnSpc>
              <a:spcBef>
                <a:spcPts val="600"/>
              </a:spcBef>
              <a:buClr>
                <a:srgbClr val="808080"/>
              </a:buClr>
              <a:buFont typeface="Arial" panose="020B0604020202020204" pitchFamily="34" charset="0"/>
              <a:buChar char="▪"/>
              <a:defRPr sz="1400">
                <a:solidFill>
                  <a:schemeClr val="bg2"/>
                </a:solidFill>
                <a:latin typeface="Arial" panose="020B0604020202020204" pitchFamily="34" charset="0"/>
              </a:defRPr>
            </a:lvl3pPr>
            <a:lvl4pPr marL="1600176" indent="-228597">
              <a:lnSpc>
                <a:spcPct val="100000"/>
              </a:lnSpc>
              <a:spcBef>
                <a:spcPts val="400"/>
              </a:spcBef>
              <a:buClr>
                <a:schemeClr val="bg1">
                  <a:lumMod val="60000"/>
                  <a:lumOff val="40000"/>
                </a:schemeClr>
              </a:buClr>
              <a:buFont typeface="Arial" panose="020B0604020202020204" pitchFamily="34" charset="0"/>
              <a:buChar char="•"/>
              <a:defRPr sz="1200"/>
            </a:lvl4pPr>
            <a:lvl5pPr marL="2057370" indent="-228597">
              <a:lnSpc>
                <a:spcPct val="100000"/>
              </a:lnSpc>
              <a:spcBef>
                <a:spcPts val="400"/>
              </a:spcBef>
              <a:buClr>
                <a:schemeClr val="bg1">
                  <a:lumMod val="60000"/>
                  <a:lumOff val="40000"/>
                </a:schemeClr>
              </a:buClr>
              <a:buFont typeface="Arial" panose="020B0604020202020204" pitchFamily="34" charset="0"/>
              <a:buChar char="•"/>
              <a:defRPr sz="120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602058330"/>
      </p:ext>
    </p:extLst>
  </p:cSld>
  <p:clrMapOvr>
    <a:masterClrMapping/>
  </p:clrMapOvr>
  <p:transition spd="slow">
    <p:wipe dir="r"/>
  </p:transition>
  <p:extLst>
    <p:ext uri="{DCECCB84-F9BA-43D5-87BE-67443E8EF086}">
      <p15:sldGuideLst xmlns:p15="http://schemas.microsoft.com/office/powerpoint/2012/main"/>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itle, sub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2" y="342901"/>
            <a:ext cx="11430000" cy="443198"/>
          </a:xfrm>
          <a:prstGeom prst="rect">
            <a:avLst/>
          </a:prstGeom>
        </p:spPr>
        <p:txBody>
          <a:bodyPr wrap="square" lIns="0" tIns="0" rIns="0" bIns="0">
            <a:spAutoFit/>
          </a:bodyPr>
          <a:lstStyle>
            <a:lvl1pPr>
              <a:defRPr sz="3200">
                <a:solidFill>
                  <a:schemeClr val="bg1"/>
                </a:solidFill>
                <a:latin typeface="+mj-lt"/>
              </a:defRPr>
            </a:lvl1pPr>
          </a:lstStyle>
          <a:p>
            <a:r>
              <a:rPr lang="en-US"/>
              <a:t>Click to edit Master title style</a:t>
            </a:r>
          </a:p>
        </p:txBody>
      </p:sp>
      <p:sp>
        <p:nvSpPr>
          <p:cNvPr id="3" name="Subtitle 2"/>
          <p:cNvSpPr>
            <a:spLocks noGrp="1"/>
          </p:cNvSpPr>
          <p:nvPr>
            <p:ph type="subTitle" idx="1"/>
          </p:nvPr>
        </p:nvSpPr>
        <p:spPr>
          <a:xfrm>
            <a:off x="385487" y="857251"/>
            <a:ext cx="11425529" cy="246222"/>
          </a:xfrm>
          <a:prstGeom prst="rect">
            <a:avLst/>
          </a:prstGeom>
        </p:spPr>
        <p:txBody>
          <a:bodyPr wrap="square" lIns="0" tIns="0" rIns="0" bIns="0">
            <a:spAutoFit/>
          </a:bodyPr>
          <a:lstStyle>
            <a:lvl1pPr marL="0" indent="0" algn="l">
              <a:lnSpc>
                <a:spcPct val="100000"/>
              </a:lnSpc>
              <a:spcBef>
                <a:spcPts val="0"/>
              </a:spcBef>
              <a:buNone/>
              <a:defRPr sz="1600">
                <a:solidFill>
                  <a:schemeClr val="bg2"/>
                </a:solidFill>
                <a:latin typeface="Arial" panose="020B0604020202020204" pitchFamily="34" charset="0"/>
              </a:defRPr>
            </a:lvl1pPr>
            <a:lvl2pPr marL="457194" indent="0" algn="ctr">
              <a:buNone/>
              <a:defRPr sz="2000"/>
            </a:lvl2pPr>
            <a:lvl3pPr marL="914386" indent="0" algn="ctr">
              <a:buNone/>
              <a:defRPr sz="1800"/>
            </a:lvl3pPr>
            <a:lvl4pPr marL="1371579" indent="0" algn="ctr">
              <a:buNone/>
              <a:defRPr sz="1600"/>
            </a:lvl4pPr>
            <a:lvl5pPr marL="1828773" indent="0" algn="ctr">
              <a:buNone/>
              <a:defRPr sz="1600"/>
            </a:lvl5pPr>
            <a:lvl6pPr marL="2285966" indent="0" algn="ctr">
              <a:buNone/>
              <a:defRPr sz="1600"/>
            </a:lvl6pPr>
            <a:lvl7pPr marL="2743158" indent="0" algn="ctr">
              <a:buNone/>
              <a:defRPr sz="1600"/>
            </a:lvl7pPr>
            <a:lvl8pPr marL="3200352" indent="0" algn="ctr">
              <a:buNone/>
              <a:defRPr sz="1600"/>
            </a:lvl8pPr>
            <a:lvl9pPr marL="3657546" indent="0" algn="ctr">
              <a:buNone/>
              <a:defRPr sz="1600"/>
            </a:lvl9pPr>
          </a:lstStyle>
          <a:p>
            <a:r>
              <a:rPr lang="en-US"/>
              <a:t>Click to edit Master subtitle style</a:t>
            </a:r>
          </a:p>
        </p:txBody>
      </p:sp>
      <p:sp>
        <p:nvSpPr>
          <p:cNvPr id="4" name="Content Placeholder 2"/>
          <p:cNvSpPr>
            <a:spLocks noGrp="1"/>
          </p:cNvSpPr>
          <p:nvPr>
            <p:ph idx="10"/>
          </p:nvPr>
        </p:nvSpPr>
        <p:spPr>
          <a:xfrm>
            <a:off x="385487" y="1600200"/>
            <a:ext cx="11425529" cy="4572000"/>
          </a:xfrm>
          <a:prstGeom prst="rect">
            <a:avLst/>
          </a:prstGeom>
        </p:spPr>
        <p:txBody>
          <a:bodyPr lIns="0" tIns="0" rIns="0" bIns="0"/>
          <a:lstStyle>
            <a:lvl1pPr marL="228597" indent="-228597">
              <a:lnSpc>
                <a:spcPct val="100000"/>
              </a:lnSpc>
              <a:spcBef>
                <a:spcPts val="1200"/>
              </a:spcBef>
              <a:buClr>
                <a:srgbClr val="808080"/>
              </a:buClr>
              <a:buFont typeface="Arial" panose="020B0604020202020204" pitchFamily="34" charset="0"/>
              <a:buChar char="•"/>
              <a:defRPr sz="2400">
                <a:solidFill>
                  <a:schemeClr val="bg2"/>
                </a:solidFill>
                <a:latin typeface="Arial" panose="020B0604020202020204" pitchFamily="34" charset="0"/>
              </a:defRPr>
            </a:lvl1pPr>
            <a:lvl2pPr marL="685790" indent="-228597">
              <a:lnSpc>
                <a:spcPct val="100000"/>
              </a:lnSpc>
              <a:spcBef>
                <a:spcPts val="600"/>
              </a:spcBef>
              <a:buClr>
                <a:srgbClr val="808080"/>
              </a:buClr>
              <a:buFont typeface="Arial" panose="020B0604020202020204" pitchFamily="34" charset="0"/>
              <a:buChar char="–"/>
              <a:defRPr sz="1800">
                <a:solidFill>
                  <a:schemeClr val="bg2"/>
                </a:solidFill>
                <a:latin typeface="Arial" panose="020B0604020202020204" pitchFamily="34" charset="0"/>
              </a:defRPr>
            </a:lvl2pPr>
            <a:lvl3pPr marL="1066783" indent="-152398">
              <a:lnSpc>
                <a:spcPct val="100000"/>
              </a:lnSpc>
              <a:spcBef>
                <a:spcPts val="600"/>
              </a:spcBef>
              <a:buClr>
                <a:srgbClr val="808080"/>
              </a:buClr>
              <a:buFont typeface="Arial" panose="020B0604020202020204" pitchFamily="34" charset="0"/>
              <a:buChar char="▪"/>
              <a:defRPr sz="1400">
                <a:solidFill>
                  <a:schemeClr val="bg2"/>
                </a:solidFill>
                <a:latin typeface="Arial" panose="020B0604020202020204" pitchFamily="34" charset="0"/>
              </a:defRPr>
            </a:lvl3pPr>
            <a:lvl4pPr marL="1600176" indent="-228597">
              <a:lnSpc>
                <a:spcPct val="100000"/>
              </a:lnSpc>
              <a:spcBef>
                <a:spcPts val="400"/>
              </a:spcBef>
              <a:buClr>
                <a:schemeClr val="bg1">
                  <a:lumMod val="60000"/>
                  <a:lumOff val="40000"/>
                </a:schemeClr>
              </a:buClr>
              <a:buFont typeface="Arial" panose="020B0604020202020204" pitchFamily="34" charset="0"/>
              <a:buChar char="•"/>
              <a:defRPr sz="1200"/>
            </a:lvl4pPr>
            <a:lvl5pPr marL="2057370" indent="-228597">
              <a:lnSpc>
                <a:spcPct val="100000"/>
              </a:lnSpc>
              <a:spcBef>
                <a:spcPts val="400"/>
              </a:spcBef>
              <a:buClr>
                <a:schemeClr val="bg1">
                  <a:lumMod val="60000"/>
                  <a:lumOff val="40000"/>
                </a:schemeClr>
              </a:buClr>
              <a:buFont typeface="Arial" panose="020B0604020202020204" pitchFamily="34" charset="0"/>
              <a:buChar char="•"/>
              <a:defRPr sz="120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475775115"/>
      </p:ext>
    </p:extLst>
  </p:cSld>
  <p:clrMapOvr>
    <a:masterClrMapping/>
  </p:clrMapOvr>
  <p:transition spd="slow">
    <p:wipe dir="r"/>
  </p:transition>
  <p:extLst>
    <p:ext uri="{DCECCB84-F9BA-43D5-87BE-67443E8EF086}">
      <p15:sldGuideLst xmlns:p15="http://schemas.microsoft.com/office/powerpoint/2012/main"/>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2" name="Title 1"/>
          <p:cNvSpPr>
            <a:spLocks noGrp="1"/>
          </p:cNvSpPr>
          <p:nvPr>
            <p:ph type="title"/>
          </p:nvPr>
        </p:nvSpPr>
        <p:spPr>
          <a:xfrm>
            <a:off x="381001" y="342901"/>
            <a:ext cx="11430000" cy="443198"/>
          </a:xfrm>
          <a:prstGeom prst="rect">
            <a:avLst/>
          </a:prstGeom>
        </p:spPr>
        <p:txBody>
          <a:bodyPr wrap="square" lIns="0" tIns="0" rIns="0" bIns="0">
            <a:spAutoFit/>
          </a:bodyPr>
          <a:lstStyle>
            <a:lvl1pPr>
              <a:defRPr lang="en-US" sz="3200" dirty="0">
                <a:solidFill>
                  <a:schemeClr val="bg1"/>
                </a:solidFill>
                <a:latin typeface="+mj-lt"/>
              </a:defRPr>
            </a:lvl1pPr>
          </a:lstStyle>
          <a:p>
            <a:pPr lvl="0"/>
            <a:r>
              <a:rPr lang="en-US"/>
              <a:t>Click to edit Master title style</a:t>
            </a:r>
          </a:p>
        </p:txBody>
      </p:sp>
      <p:sp>
        <p:nvSpPr>
          <p:cNvPr id="10" name="Content Placeholder 9"/>
          <p:cNvSpPr>
            <a:spLocks noGrp="1"/>
          </p:cNvSpPr>
          <p:nvPr>
            <p:ph sz="quarter" idx="10"/>
          </p:nvPr>
        </p:nvSpPr>
        <p:spPr>
          <a:xfrm>
            <a:off x="381000" y="1600200"/>
            <a:ext cx="5486400" cy="4572000"/>
          </a:xfrm>
          <a:prstGeom prst="rect">
            <a:avLst/>
          </a:prstGeom>
        </p:spPr>
        <p:txBody>
          <a:bodyPr lIns="0" tIns="0" rIns="0" bIns="0"/>
          <a:lstStyle>
            <a:lvl1pPr>
              <a:lnSpc>
                <a:spcPct val="100000"/>
              </a:lnSpc>
              <a:spcBef>
                <a:spcPts val="1200"/>
              </a:spcBef>
              <a:buClr>
                <a:srgbClr val="808080"/>
              </a:buClr>
              <a:defRPr sz="2400">
                <a:solidFill>
                  <a:schemeClr val="bg2"/>
                </a:solidFill>
              </a:defRPr>
            </a:lvl1pPr>
            <a:lvl2pPr marL="685790" indent="-228597">
              <a:lnSpc>
                <a:spcPct val="100000"/>
              </a:lnSpc>
              <a:spcBef>
                <a:spcPts val="600"/>
              </a:spcBef>
              <a:buClr>
                <a:srgbClr val="808080"/>
              </a:buClr>
              <a:buFont typeface="Arial" panose="020B0604020202020204" pitchFamily="34" charset="0"/>
              <a:buChar char="–"/>
              <a:defRPr sz="1800">
                <a:solidFill>
                  <a:schemeClr val="bg2"/>
                </a:solidFill>
              </a:defRPr>
            </a:lvl2pPr>
            <a:lvl3pPr marL="1142982" indent="-228597">
              <a:lnSpc>
                <a:spcPct val="100000"/>
              </a:lnSpc>
              <a:spcBef>
                <a:spcPts val="600"/>
              </a:spcBef>
              <a:buClr>
                <a:srgbClr val="808080"/>
              </a:buClr>
              <a:buFont typeface="Wingdings" panose="05000000000000000000" pitchFamily="2" charset="2"/>
              <a:buChar char="§"/>
              <a:defRPr sz="1400">
                <a:solidFill>
                  <a:schemeClr val="bg2"/>
                </a:solidFill>
              </a:defRPr>
            </a:lvl3pPr>
            <a:lvl4pPr marL="1600176" indent="-228597">
              <a:buClr>
                <a:srgbClr val="808080"/>
              </a:buClr>
              <a:buFont typeface="Arial" panose="020B0604020202020204" pitchFamily="34" charset="0"/>
              <a:buChar char="–"/>
              <a:defRPr sz="1867">
                <a:solidFill>
                  <a:schemeClr val="bg2"/>
                </a:solidFill>
              </a:defRPr>
            </a:lvl4pPr>
            <a:lvl5pPr marL="2057370" indent="-228597">
              <a:buClr>
                <a:srgbClr val="808080"/>
              </a:buClr>
              <a:buFont typeface="Arial" panose="020B0604020202020204" pitchFamily="34" charset="0"/>
              <a:buChar char="–"/>
              <a:defRPr sz="1867">
                <a:solidFill>
                  <a:schemeClr val="bg2"/>
                </a:solidFill>
              </a:defRPr>
            </a:lvl5pPr>
          </a:lstStyle>
          <a:p>
            <a:pPr lvl="0"/>
            <a:r>
              <a:rPr lang="en-US"/>
              <a:t>Click to edit Master text styles</a:t>
            </a:r>
          </a:p>
          <a:p>
            <a:pPr lvl="1"/>
            <a:r>
              <a:rPr lang="en-US"/>
              <a:t>Second level</a:t>
            </a:r>
          </a:p>
          <a:p>
            <a:pPr lvl="2"/>
            <a:r>
              <a:rPr lang="en-US"/>
              <a:t>Third level</a:t>
            </a:r>
          </a:p>
        </p:txBody>
      </p:sp>
      <p:sp>
        <p:nvSpPr>
          <p:cNvPr id="11" name="Content Placeholder 9"/>
          <p:cNvSpPr>
            <a:spLocks noGrp="1"/>
          </p:cNvSpPr>
          <p:nvPr>
            <p:ph sz="quarter" idx="11"/>
          </p:nvPr>
        </p:nvSpPr>
        <p:spPr>
          <a:xfrm>
            <a:off x="6324600" y="1600200"/>
            <a:ext cx="5486400" cy="4572000"/>
          </a:xfrm>
          <a:prstGeom prst="rect">
            <a:avLst/>
          </a:prstGeom>
        </p:spPr>
        <p:txBody>
          <a:bodyPr lIns="0" tIns="0" rIns="0" bIns="0"/>
          <a:lstStyle>
            <a:lvl1pPr>
              <a:lnSpc>
                <a:spcPct val="100000"/>
              </a:lnSpc>
              <a:spcBef>
                <a:spcPts val="1200"/>
              </a:spcBef>
              <a:buClr>
                <a:srgbClr val="808080"/>
              </a:buClr>
              <a:defRPr sz="2400">
                <a:solidFill>
                  <a:schemeClr val="bg2"/>
                </a:solidFill>
              </a:defRPr>
            </a:lvl1pPr>
            <a:lvl2pPr marL="685790" indent="-228597">
              <a:lnSpc>
                <a:spcPct val="100000"/>
              </a:lnSpc>
              <a:spcBef>
                <a:spcPts val="600"/>
              </a:spcBef>
              <a:buClr>
                <a:srgbClr val="808080"/>
              </a:buClr>
              <a:buFont typeface="Arial" panose="020B0604020202020204" pitchFamily="34" charset="0"/>
              <a:buChar char="–"/>
              <a:defRPr sz="1800">
                <a:solidFill>
                  <a:schemeClr val="bg2"/>
                </a:solidFill>
              </a:defRPr>
            </a:lvl2pPr>
            <a:lvl3pPr marL="1142982" indent="-228597">
              <a:lnSpc>
                <a:spcPct val="100000"/>
              </a:lnSpc>
              <a:spcBef>
                <a:spcPts val="600"/>
              </a:spcBef>
              <a:buClr>
                <a:srgbClr val="808080"/>
              </a:buClr>
              <a:buFont typeface="Wingdings" panose="05000000000000000000" pitchFamily="2" charset="2"/>
              <a:buChar char="§"/>
              <a:defRPr sz="1400">
                <a:solidFill>
                  <a:schemeClr val="bg2"/>
                </a:solidFill>
              </a:defRPr>
            </a:lvl3pPr>
            <a:lvl4pPr marL="1600176" indent="-228597">
              <a:buClr>
                <a:srgbClr val="808080"/>
              </a:buClr>
              <a:buFont typeface="Arial" panose="020B0604020202020204" pitchFamily="34" charset="0"/>
              <a:buChar char="–"/>
              <a:defRPr sz="1867">
                <a:solidFill>
                  <a:schemeClr val="bg2"/>
                </a:solidFill>
              </a:defRPr>
            </a:lvl4pPr>
            <a:lvl5pPr marL="2057370" indent="-228597">
              <a:buClr>
                <a:srgbClr val="808080"/>
              </a:buClr>
              <a:buFont typeface="Arial" panose="020B0604020202020204" pitchFamily="34" charset="0"/>
              <a:buChar char="–"/>
              <a:defRPr sz="1867">
                <a:solidFill>
                  <a:schemeClr val="bg2"/>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844410766"/>
      </p:ext>
    </p:extLst>
  </p:cSld>
  <p:clrMapOvr>
    <a:masterClrMapping/>
  </p:clrMapOvr>
  <p:transition spd="slow">
    <p:wipe dir="r"/>
  </p:transition>
  <p:extLst>
    <p:ext uri="{DCECCB84-F9BA-43D5-87BE-67443E8EF086}">
      <p15:sldGuideLst xmlns:p15="http://schemas.microsoft.com/office/powerpoint/2012/main"/>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2 columns w subtitles">
    <p:spTree>
      <p:nvGrpSpPr>
        <p:cNvPr id="1" name=""/>
        <p:cNvGrpSpPr/>
        <p:nvPr/>
      </p:nvGrpSpPr>
      <p:grpSpPr>
        <a:xfrm>
          <a:off x="0" y="0"/>
          <a:ext cx="0" cy="0"/>
          <a:chOff x="0" y="0"/>
          <a:chExt cx="0" cy="0"/>
        </a:xfrm>
      </p:grpSpPr>
      <p:sp>
        <p:nvSpPr>
          <p:cNvPr id="2" name="Title 1"/>
          <p:cNvSpPr>
            <a:spLocks noGrp="1"/>
          </p:cNvSpPr>
          <p:nvPr>
            <p:ph type="title"/>
          </p:nvPr>
        </p:nvSpPr>
        <p:spPr>
          <a:xfrm>
            <a:off x="381001" y="342901"/>
            <a:ext cx="11430000" cy="443198"/>
          </a:xfrm>
          <a:prstGeom prst="rect">
            <a:avLst/>
          </a:prstGeom>
        </p:spPr>
        <p:txBody>
          <a:bodyPr wrap="square" lIns="0" tIns="0" rIns="0" bIns="0">
            <a:spAutoFit/>
          </a:bodyPr>
          <a:lstStyle>
            <a:lvl1pPr>
              <a:defRPr lang="en-US" sz="3200" dirty="0">
                <a:solidFill>
                  <a:schemeClr val="bg1"/>
                </a:solidFill>
                <a:latin typeface="+mj-lt"/>
              </a:defRPr>
            </a:lvl1pPr>
          </a:lstStyle>
          <a:p>
            <a:pPr lvl="0"/>
            <a:r>
              <a:rPr lang="en-US"/>
              <a:t>Click to edit Master title style</a:t>
            </a:r>
          </a:p>
        </p:txBody>
      </p:sp>
      <p:sp>
        <p:nvSpPr>
          <p:cNvPr id="4" name="Content Placeholder 3">
            <a:extLst>
              <a:ext uri="{FF2B5EF4-FFF2-40B4-BE49-F238E27FC236}">
                <a16:creationId xmlns:a16="http://schemas.microsoft.com/office/drawing/2014/main" id="{C1F1CEAD-C06E-4DD6-958D-A69C28387D94}"/>
              </a:ext>
            </a:extLst>
          </p:cNvPr>
          <p:cNvSpPr>
            <a:spLocks noGrp="1"/>
          </p:cNvSpPr>
          <p:nvPr>
            <p:ph sz="quarter" idx="13"/>
          </p:nvPr>
        </p:nvSpPr>
        <p:spPr>
          <a:xfrm>
            <a:off x="381000" y="1374371"/>
            <a:ext cx="5486400" cy="4797829"/>
          </a:xfrm>
          <a:prstGeom prst="rect">
            <a:avLst/>
          </a:prstGeom>
        </p:spPr>
        <p:txBody>
          <a:bodyPr lIns="0" tIns="0" rIns="0" bIns="91440"/>
          <a:lstStyle>
            <a:lvl1pPr marL="0" indent="0">
              <a:lnSpc>
                <a:spcPct val="100000"/>
              </a:lnSpc>
              <a:spcBef>
                <a:spcPts val="1800"/>
              </a:spcBef>
              <a:buNone/>
              <a:defRPr sz="2000" b="1" baseline="0">
                <a:solidFill>
                  <a:schemeClr val="bg1"/>
                </a:solidFill>
              </a:defRPr>
            </a:lvl1pPr>
            <a:lvl2pPr marL="230715" indent="-230715">
              <a:lnSpc>
                <a:spcPct val="100000"/>
              </a:lnSpc>
              <a:spcBef>
                <a:spcPts val="1200"/>
              </a:spcBef>
              <a:buClr>
                <a:srgbClr val="808080"/>
              </a:buClr>
              <a:defRPr sz="1800">
                <a:solidFill>
                  <a:schemeClr val="bg2"/>
                </a:solidFill>
              </a:defRPr>
            </a:lvl2pPr>
            <a:lvl3pPr marL="685790" indent="-230715">
              <a:lnSpc>
                <a:spcPct val="100000"/>
              </a:lnSpc>
              <a:spcBef>
                <a:spcPts val="600"/>
              </a:spcBef>
              <a:buClr>
                <a:srgbClr val="808080"/>
              </a:buClr>
              <a:buFont typeface="Arial" panose="020B0604020202020204" pitchFamily="34" charset="0"/>
              <a:buChar char="–"/>
              <a:defRPr sz="1400">
                <a:solidFill>
                  <a:schemeClr val="bg2"/>
                </a:solidFill>
              </a:defRPr>
            </a:lvl3pPr>
            <a:lvl4pPr marL="1140866" indent="-224364">
              <a:lnSpc>
                <a:spcPct val="100000"/>
              </a:lnSpc>
              <a:spcBef>
                <a:spcPts val="600"/>
              </a:spcBef>
              <a:buClr>
                <a:srgbClr val="808080"/>
              </a:buClr>
              <a:buFont typeface="Wingdings" panose="05000000000000000000" pitchFamily="2" charset="2"/>
              <a:buChar char="§"/>
              <a:defRPr sz="1200">
                <a:solidFill>
                  <a:schemeClr val="bg2"/>
                </a:solidFill>
              </a:defRPr>
            </a:lvl4pPr>
            <a:lvl5pPr>
              <a:lnSpc>
                <a:spcPct val="100000"/>
              </a:lnSpc>
              <a:spcBef>
                <a:spcPts val="400"/>
              </a:spcBef>
              <a:buClr>
                <a:srgbClr val="808080"/>
              </a:buClr>
              <a:defRPr sz="1867">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Content Placeholder 3">
            <a:extLst>
              <a:ext uri="{FF2B5EF4-FFF2-40B4-BE49-F238E27FC236}">
                <a16:creationId xmlns:a16="http://schemas.microsoft.com/office/drawing/2014/main" id="{A0C49344-5A94-4BB8-B1F8-EC9EB43874D0}"/>
              </a:ext>
            </a:extLst>
          </p:cNvPr>
          <p:cNvSpPr>
            <a:spLocks noGrp="1"/>
          </p:cNvSpPr>
          <p:nvPr>
            <p:ph sz="quarter" idx="14"/>
          </p:nvPr>
        </p:nvSpPr>
        <p:spPr>
          <a:xfrm>
            <a:off x="6324600" y="1374371"/>
            <a:ext cx="5486400" cy="4797829"/>
          </a:xfrm>
          <a:prstGeom prst="rect">
            <a:avLst/>
          </a:prstGeom>
        </p:spPr>
        <p:txBody>
          <a:bodyPr lIns="0" tIns="0" rIns="0" bIns="91440"/>
          <a:lstStyle>
            <a:lvl1pPr marL="0" indent="0">
              <a:lnSpc>
                <a:spcPct val="100000"/>
              </a:lnSpc>
              <a:spcBef>
                <a:spcPts val="1800"/>
              </a:spcBef>
              <a:buNone/>
              <a:defRPr sz="2000" b="1" baseline="0">
                <a:solidFill>
                  <a:schemeClr val="bg1"/>
                </a:solidFill>
              </a:defRPr>
            </a:lvl1pPr>
            <a:lvl2pPr marL="230715" indent="-230715">
              <a:lnSpc>
                <a:spcPct val="100000"/>
              </a:lnSpc>
              <a:spcBef>
                <a:spcPts val="1200"/>
              </a:spcBef>
              <a:buClr>
                <a:srgbClr val="808080"/>
              </a:buClr>
              <a:defRPr sz="1800">
                <a:solidFill>
                  <a:schemeClr val="bg2"/>
                </a:solidFill>
              </a:defRPr>
            </a:lvl2pPr>
            <a:lvl3pPr marL="685790" indent="-230715">
              <a:lnSpc>
                <a:spcPct val="100000"/>
              </a:lnSpc>
              <a:spcBef>
                <a:spcPts val="600"/>
              </a:spcBef>
              <a:buClr>
                <a:srgbClr val="808080"/>
              </a:buClr>
              <a:buFont typeface="Arial" panose="020B0604020202020204" pitchFamily="34" charset="0"/>
              <a:buChar char="–"/>
              <a:defRPr sz="1400">
                <a:solidFill>
                  <a:schemeClr val="bg2"/>
                </a:solidFill>
              </a:defRPr>
            </a:lvl3pPr>
            <a:lvl4pPr marL="1140866" indent="-224364">
              <a:lnSpc>
                <a:spcPct val="100000"/>
              </a:lnSpc>
              <a:spcBef>
                <a:spcPts val="600"/>
              </a:spcBef>
              <a:buClr>
                <a:srgbClr val="808080"/>
              </a:buClr>
              <a:buFont typeface="Wingdings" panose="05000000000000000000" pitchFamily="2" charset="2"/>
              <a:buChar char="§"/>
              <a:defRPr sz="1200">
                <a:solidFill>
                  <a:schemeClr val="bg2"/>
                </a:solidFill>
              </a:defRPr>
            </a:lvl4pPr>
            <a:lvl5pPr>
              <a:lnSpc>
                <a:spcPct val="100000"/>
              </a:lnSpc>
              <a:spcBef>
                <a:spcPts val="400"/>
              </a:spcBef>
              <a:buClr>
                <a:srgbClr val="808080"/>
              </a:buClr>
              <a:defRPr sz="1867">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98485258"/>
      </p:ext>
    </p:extLst>
  </p:cSld>
  <p:clrMapOvr>
    <a:masterClrMapping/>
  </p:clrMapOvr>
  <p:transition spd="slow">
    <p:wipe dir="r"/>
  </p:transition>
  <p:extLst>
    <p:ext uri="{DCECCB84-F9BA-43D5-87BE-67443E8EF086}">
      <p15:sldGuideLst xmlns:p15="http://schemas.microsoft.com/office/powerpoint/2012/main">
        <p15:guide id="1" orient="horz" pos="120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g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0403083" y="6451744"/>
            <a:ext cx="1438648" cy="187024"/>
          </a:xfrm>
          <a:prstGeom prst="rect">
            <a:avLst/>
          </a:prstGeom>
        </p:spPr>
      </p:pic>
      <p:sp>
        <p:nvSpPr>
          <p:cNvPr id="5" name="Title 1">
            <a:extLst>
              <a:ext uri="{FF2B5EF4-FFF2-40B4-BE49-F238E27FC236}">
                <a16:creationId xmlns:a16="http://schemas.microsoft.com/office/drawing/2014/main" id="{D7D3C83F-1685-4A4A-8993-74D3219027D6}"/>
              </a:ext>
            </a:extLst>
          </p:cNvPr>
          <p:cNvSpPr>
            <a:spLocks noGrp="1"/>
          </p:cNvSpPr>
          <p:nvPr>
            <p:ph type="title"/>
          </p:nvPr>
        </p:nvSpPr>
        <p:spPr>
          <a:xfrm>
            <a:off x="381000" y="4343402"/>
            <a:ext cx="8001000" cy="1495794"/>
          </a:xfrm>
          <a:prstGeom prst="rect">
            <a:avLst/>
          </a:prstGeom>
        </p:spPr>
        <p:txBody>
          <a:bodyPr wrap="square" lIns="0" tIns="0" rIns="0" bIns="0" anchor="b" anchorCtr="0">
            <a:spAutoFit/>
          </a:bodyPr>
          <a:lstStyle>
            <a:lvl1pPr>
              <a:defRPr lang="en-US" sz="5400" dirty="0">
                <a:solidFill>
                  <a:srgbClr val="E4FFD6"/>
                </a:solidFill>
              </a:defRPr>
            </a:lvl1pPr>
          </a:lstStyle>
          <a:p>
            <a:pPr lvl="0"/>
            <a:r>
              <a:rPr lang="en-US"/>
              <a:t>Click to edit Master title style</a:t>
            </a:r>
          </a:p>
        </p:txBody>
      </p:sp>
      <p:sp>
        <p:nvSpPr>
          <p:cNvPr id="107" name="Rectangle 106">
            <a:extLst>
              <a:ext uri="{FF2B5EF4-FFF2-40B4-BE49-F238E27FC236}">
                <a16:creationId xmlns:a16="http://schemas.microsoft.com/office/drawing/2014/main" id="{8AEE0513-2CC5-4407-B582-332F61D61C1B}"/>
              </a:ext>
              <a:ext uri="{C183D7F6-B498-43B3-948B-1728B52AA6E4}">
                <adec:decorative xmlns:adec="http://schemas.microsoft.com/office/drawing/2017/decorative" val="1"/>
              </a:ext>
            </a:extLst>
          </p:cNvPr>
          <p:cNvSpPr>
            <a:spLocks noChangeAspect="1"/>
          </p:cNvSpPr>
          <p:nvPr userDrawn="1"/>
        </p:nvSpPr>
        <p:spPr>
          <a:xfrm>
            <a:off x="381001" y="400052"/>
            <a:ext cx="457200" cy="114300"/>
          </a:xfrm>
          <a:prstGeom prst="rect">
            <a:avLst/>
          </a:prstGeom>
          <a:solidFill>
            <a:srgbClr val="35CD5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2"/>
              </a:solidFill>
            </a:endParaRPr>
          </a:p>
        </p:txBody>
      </p:sp>
      <p:sp>
        <p:nvSpPr>
          <p:cNvPr id="108" name="Text Placeholder 2">
            <a:extLst>
              <a:ext uri="{FF2B5EF4-FFF2-40B4-BE49-F238E27FC236}">
                <a16:creationId xmlns:a16="http://schemas.microsoft.com/office/drawing/2014/main" id="{581EB6DF-C2AD-463C-A014-FD1AA6D95B2B}"/>
              </a:ext>
            </a:extLst>
          </p:cNvPr>
          <p:cNvSpPr>
            <a:spLocks noGrp="1"/>
          </p:cNvSpPr>
          <p:nvPr>
            <p:ph type="body" sz="quarter" idx="10"/>
          </p:nvPr>
        </p:nvSpPr>
        <p:spPr>
          <a:xfrm>
            <a:off x="1066800" y="349478"/>
            <a:ext cx="7315201" cy="215444"/>
          </a:xfrm>
          <a:prstGeom prst="rect">
            <a:avLst/>
          </a:prstGeom>
        </p:spPr>
        <p:txBody>
          <a:bodyPr lIns="0" tIns="0" rIns="0" bIns="0">
            <a:spAutoFit/>
          </a:bodyPr>
          <a:lstStyle>
            <a:lvl1pPr marL="0" indent="0">
              <a:lnSpc>
                <a:spcPct val="100000"/>
              </a:lnSpc>
              <a:buNone/>
              <a:defRPr sz="1400" cap="all" spc="300" baseline="0">
                <a:solidFill>
                  <a:schemeClr val="tx2"/>
                </a:solidFill>
              </a:defRPr>
            </a:lvl1pPr>
            <a:lvl2pPr marL="457194" indent="0">
              <a:buNone/>
              <a:defRPr/>
            </a:lvl2pPr>
            <a:lvl3pPr marL="914386" indent="0">
              <a:buNone/>
              <a:defRPr/>
            </a:lvl3pPr>
            <a:lvl4pPr marL="1371579" indent="0">
              <a:buNone/>
              <a:defRPr/>
            </a:lvl4pPr>
            <a:lvl5pPr marL="1828773" indent="0">
              <a:buNone/>
              <a:defRPr/>
            </a:lvl5pPr>
          </a:lstStyle>
          <a:p>
            <a:pPr lvl="0"/>
            <a:r>
              <a:rPr lang="en-US"/>
              <a:t>Click to edit Master text styles</a:t>
            </a:r>
          </a:p>
        </p:txBody>
      </p:sp>
    </p:spTree>
    <p:extLst>
      <p:ext uri="{BB962C8B-B14F-4D97-AF65-F5344CB8AC3E}">
        <p14:creationId xmlns:p14="http://schemas.microsoft.com/office/powerpoint/2010/main" val="2901179341"/>
      </p:ext>
    </p:extLst>
  </p:cSld>
  <p:clrMapOvr>
    <a:masterClrMapping/>
  </p:clrMapOvr>
  <p:extLst>
    <p:ext uri="{DCECCB84-F9BA-43D5-87BE-67443E8EF086}">
      <p15:sldGuideLst xmlns:p15="http://schemas.microsoft.com/office/powerpoint/2012/main"/>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3 columns w subtitles">
    <p:spTree>
      <p:nvGrpSpPr>
        <p:cNvPr id="1" name=""/>
        <p:cNvGrpSpPr/>
        <p:nvPr/>
      </p:nvGrpSpPr>
      <p:grpSpPr>
        <a:xfrm>
          <a:off x="0" y="0"/>
          <a:ext cx="0" cy="0"/>
          <a:chOff x="0" y="0"/>
          <a:chExt cx="0" cy="0"/>
        </a:xfrm>
      </p:grpSpPr>
      <p:sp>
        <p:nvSpPr>
          <p:cNvPr id="2" name="Title 1"/>
          <p:cNvSpPr>
            <a:spLocks noGrp="1"/>
          </p:cNvSpPr>
          <p:nvPr>
            <p:ph type="title"/>
          </p:nvPr>
        </p:nvSpPr>
        <p:spPr>
          <a:xfrm>
            <a:off x="381001" y="342901"/>
            <a:ext cx="11430000" cy="443198"/>
          </a:xfrm>
          <a:prstGeom prst="rect">
            <a:avLst/>
          </a:prstGeom>
        </p:spPr>
        <p:txBody>
          <a:bodyPr wrap="square" lIns="0" tIns="0" rIns="0" bIns="0">
            <a:spAutoFit/>
          </a:bodyPr>
          <a:lstStyle>
            <a:lvl1pPr>
              <a:defRPr lang="en-US" sz="3200" dirty="0">
                <a:solidFill>
                  <a:schemeClr val="bg1"/>
                </a:solidFill>
                <a:latin typeface="+mj-lt"/>
              </a:defRPr>
            </a:lvl1pPr>
          </a:lstStyle>
          <a:p>
            <a:pPr lvl="0"/>
            <a:r>
              <a:rPr lang="en-US"/>
              <a:t>Click to edit Master title style</a:t>
            </a:r>
          </a:p>
        </p:txBody>
      </p:sp>
      <p:sp>
        <p:nvSpPr>
          <p:cNvPr id="9" name="Content Placeholder 9"/>
          <p:cNvSpPr>
            <a:spLocks noGrp="1"/>
          </p:cNvSpPr>
          <p:nvPr>
            <p:ph sz="quarter" idx="13"/>
          </p:nvPr>
        </p:nvSpPr>
        <p:spPr>
          <a:xfrm>
            <a:off x="381001" y="1371600"/>
            <a:ext cx="3526327" cy="4800600"/>
          </a:xfrm>
          <a:prstGeom prst="rect">
            <a:avLst/>
          </a:prstGeom>
        </p:spPr>
        <p:txBody>
          <a:bodyPr lIns="0" tIns="0" rIns="0" bIns="0"/>
          <a:lstStyle>
            <a:lvl1pPr marL="0" indent="0">
              <a:lnSpc>
                <a:spcPct val="100000"/>
              </a:lnSpc>
              <a:spcBef>
                <a:spcPts val="1800"/>
              </a:spcBef>
              <a:buClr>
                <a:srgbClr val="808080"/>
              </a:buClr>
              <a:buNone/>
              <a:defRPr sz="1800" b="1">
                <a:solidFill>
                  <a:schemeClr val="bg1"/>
                </a:solidFill>
              </a:defRPr>
            </a:lvl1pPr>
            <a:lvl2pPr marL="228597" indent="-228597">
              <a:lnSpc>
                <a:spcPct val="100000"/>
              </a:lnSpc>
              <a:spcBef>
                <a:spcPts val="1200"/>
              </a:spcBef>
              <a:buClr>
                <a:srgbClr val="808080"/>
              </a:buClr>
              <a:buFont typeface="Arial" panose="020B0604020202020204" pitchFamily="34" charset="0"/>
              <a:buChar char="•"/>
              <a:defRPr sz="1600">
                <a:solidFill>
                  <a:schemeClr val="bg2"/>
                </a:solidFill>
              </a:defRPr>
            </a:lvl2pPr>
            <a:lvl3pPr marL="685790" indent="-228597">
              <a:lnSpc>
                <a:spcPct val="100000"/>
              </a:lnSpc>
              <a:spcBef>
                <a:spcPts val="600"/>
              </a:spcBef>
              <a:buClr>
                <a:srgbClr val="808080"/>
              </a:buClr>
              <a:buFont typeface="Arial" panose="020B0604020202020204" pitchFamily="34" charset="0"/>
              <a:buChar char="–"/>
              <a:defRPr sz="1200">
                <a:solidFill>
                  <a:schemeClr val="bg2"/>
                </a:solidFill>
              </a:defRPr>
            </a:lvl3pPr>
            <a:lvl4pPr marL="1600176" indent="-228597">
              <a:buClr>
                <a:srgbClr val="808080"/>
              </a:buClr>
              <a:buFont typeface="Arial" panose="020B0604020202020204" pitchFamily="34" charset="0"/>
              <a:buChar char="–"/>
              <a:defRPr sz="1867">
                <a:solidFill>
                  <a:schemeClr val="bg2"/>
                </a:solidFill>
              </a:defRPr>
            </a:lvl4pPr>
            <a:lvl5pPr marL="2057370" indent="-228597">
              <a:buClr>
                <a:srgbClr val="808080"/>
              </a:buClr>
              <a:buFont typeface="Arial" panose="020B0604020202020204" pitchFamily="34" charset="0"/>
              <a:buChar char="–"/>
              <a:defRPr sz="1867">
                <a:solidFill>
                  <a:schemeClr val="bg2"/>
                </a:solidFill>
              </a:defRPr>
            </a:lvl5pPr>
          </a:lstStyle>
          <a:p>
            <a:pPr lvl="0"/>
            <a:r>
              <a:rPr lang="en-US"/>
              <a:t>Click to edit Master text styles</a:t>
            </a:r>
          </a:p>
          <a:p>
            <a:pPr lvl="1"/>
            <a:r>
              <a:rPr lang="en-US"/>
              <a:t>Second level</a:t>
            </a:r>
          </a:p>
          <a:p>
            <a:pPr lvl="2"/>
            <a:r>
              <a:rPr lang="en-US"/>
              <a:t>Third level</a:t>
            </a:r>
          </a:p>
        </p:txBody>
      </p:sp>
      <p:sp>
        <p:nvSpPr>
          <p:cNvPr id="12" name="Content Placeholder 9">
            <a:extLst>
              <a:ext uri="{FF2B5EF4-FFF2-40B4-BE49-F238E27FC236}">
                <a16:creationId xmlns:a16="http://schemas.microsoft.com/office/drawing/2014/main" id="{3C9CA1AB-E8E8-4338-8BB5-4C9F95D3899A}"/>
              </a:ext>
            </a:extLst>
          </p:cNvPr>
          <p:cNvSpPr>
            <a:spLocks noGrp="1"/>
          </p:cNvSpPr>
          <p:nvPr>
            <p:ph sz="quarter" idx="14"/>
          </p:nvPr>
        </p:nvSpPr>
        <p:spPr>
          <a:xfrm>
            <a:off x="4332837" y="1371600"/>
            <a:ext cx="3526327" cy="4800600"/>
          </a:xfrm>
          <a:prstGeom prst="rect">
            <a:avLst/>
          </a:prstGeom>
        </p:spPr>
        <p:txBody>
          <a:bodyPr lIns="0" tIns="0" rIns="0" bIns="0"/>
          <a:lstStyle>
            <a:lvl1pPr marL="0" indent="0">
              <a:lnSpc>
                <a:spcPct val="100000"/>
              </a:lnSpc>
              <a:spcBef>
                <a:spcPts val="1800"/>
              </a:spcBef>
              <a:buClr>
                <a:srgbClr val="808080"/>
              </a:buClr>
              <a:buNone/>
              <a:defRPr sz="1800" b="1">
                <a:solidFill>
                  <a:schemeClr val="bg1"/>
                </a:solidFill>
              </a:defRPr>
            </a:lvl1pPr>
            <a:lvl2pPr marL="228597" indent="-228597">
              <a:lnSpc>
                <a:spcPct val="100000"/>
              </a:lnSpc>
              <a:spcBef>
                <a:spcPts val="1200"/>
              </a:spcBef>
              <a:buClr>
                <a:srgbClr val="808080"/>
              </a:buClr>
              <a:buFont typeface="Arial" panose="020B0604020202020204" pitchFamily="34" charset="0"/>
              <a:buChar char="•"/>
              <a:defRPr sz="1600">
                <a:solidFill>
                  <a:schemeClr val="bg2"/>
                </a:solidFill>
              </a:defRPr>
            </a:lvl2pPr>
            <a:lvl3pPr marL="685790" indent="-228597">
              <a:lnSpc>
                <a:spcPct val="100000"/>
              </a:lnSpc>
              <a:spcBef>
                <a:spcPts val="600"/>
              </a:spcBef>
              <a:buClr>
                <a:srgbClr val="808080"/>
              </a:buClr>
              <a:buFont typeface="Arial" panose="020B0604020202020204" pitchFamily="34" charset="0"/>
              <a:buChar char="–"/>
              <a:defRPr sz="1200">
                <a:solidFill>
                  <a:schemeClr val="bg2"/>
                </a:solidFill>
              </a:defRPr>
            </a:lvl3pPr>
            <a:lvl4pPr marL="1600176" indent="-228597">
              <a:buClr>
                <a:srgbClr val="808080"/>
              </a:buClr>
              <a:buFont typeface="Arial" panose="020B0604020202020204" pitchFamily="34" charset="0"/>
              <a:buChar char="–"/>
              <a:defRPr sz="1867">
                <a:solidFill>
                  <a:schemeClr val="bg2"/>
                </a:solidFill>
              </a:defRPr>
            </a:lvl4pPr>
            <a:lvl5pPr marL="2057370" indent="-228597">
              <a:buClr>
                <a:srgbClr val="808080"/>
              </a:buClr>
              <a:buFont typeface="Arial" panose="020B0604020202020204" pitchFamily="34" charset="0"/>
              <a:buChar char="–"/>
              <a:defRPr sz="1867">
                <a:solidFill>
                  <a:schemeClr val="bg2"/>
                </a:solidFill>
              </a:defRPr>
            </a:lvl5pPr>
          </a:lstStyle>
          <a:p>
            <a:pPr lvl="0"/>
            <a:r>
              <a:rPr lang="en-US"/>
              <a:t>Click to edit Master text styles</a:t>
            </a:r>
          </a:p>
          <a:p>
            <a:pPr lvl="1"/>
            <a:r>
              <a:rPr lang="en-US"/>
              <a:t>Second level</a:t>
            </a:r>
          </a:p>
          <a:p>
            <a:pPr lvl="2"/>
            <a:r>
              <a:rPr lang="en-US"/>
              <a:t>Third level</a:t>
            </a:r>
          </a:p>
        </p:txBody>
      </p:sp>
      <p:sp>
        <p:nvSpPr>
          <p:cNvPr id="13" name="Content Placeholder 9">
            <a:extLst>
              <a:ext uri="{FF2B5EF4-FFF2-40B4-BE49-F238E27FC236}">
                <a16:creationId xmlns:a16="http://schemas.microsoft.com/office/drawing/2014/main" id="{B6586213-13AB-4801-9939-C1924B01D7D1}"/>
              </a:ext>
            </a:extLst>
          </p:cNvPr>
          <p:cNvSpPr>
            <a:spLocks noGrp="1"/>
          </p:cNvSpPr>
          <p:nvPr>
            <p:ph sz="quarter" idx="15"/>
          </p:nvPr>
        </p:nvSpPr>
        <p:spPr>
          <a:xfrm>
            <a:off x="8284230" y="1371600"/>
            <a:ext cx="3526327" cy="4800600"/>
          </a:xfrm>
          <a:prstGeom prst="rect">
            <a:avLst/>
          </a:prstGeom>
        </p:spPr>
        <p:txBody>
          <a:bodyPr lIns="0" tIns="0" rIns="0" bIns="0"/>
          <a:lstStyle>
            <a:lvl1pPr marL="0" indent="0">
              <a:lnSpc>
                <a:spcPct val="100000"/>
              </a:lnSpc>
              <a:spcBef>
                <a:spcPts val="1800"/>
              </a:spcBef>
              <a:buClr>
                <a:srgbClr val="808080"/>
              </a:buClr>
              <a:buNone/>
              <a:defRPr sz="1800" b="1">
                <a:solidFill>
                  <a:schemeClr val="bg1"/>
                </a:solidFill>
              </a:defRPr>
            </a:lvl1pPr>
            <a:lvl2pPr marL="228597" indent="-228597">
              <a:lnSpc>
                <a:spcPct val="100000"/>
              </a:lnSpc>
              <a:spcBef>
                <a:spcPts val="1200"/>
              </a:spcBef>
              <a:buClr>
                <a:srgbClr val="808080"/>
              </a:buClr>
              <a:buFont typeface="Arial" panose="020B0604020202020204" pitchFamily="34" charset="0"/>
              <a:buChar char="•"/>
              <a:defRPr sz="1600">
                <a:solidFill>
                  <a:schemeClr val="bg2"/>
                </a:solidFill>
              </a:defRPr>
            </a:lvl2pPr>
            <a:lvl3pPr marL="685790" indent="-228597">
              <a:lnSpc>
                <a:spcPct val="100000"/>
              </a:lnSpc>
              <a:spcBef>
                <a:spcPts val="600"/>
              </a:spcBef>
              <a:buClr>
                <a:srgbClr val="808080"/>
              </a:buClr>
              <a:buFont typeface="Arial" panose="020B0604020202020204" pitchFamily="34" charset="0"/>
              <a:buChar char="–"/>
              <a:defRPr sz="1200">
                <a:solidFill>
                  <a:schemeClr val="bg2"/>
                </a:solidFill>
              </a:defRPr>
            </a:lvl3pPr>
            <a:lvl4pPr marL="1600176" indent="-228597">
              <a:buClr>
                <a:srgbClr val="808080"/>
              </a:buClr>
              <a:buFont typeface="Arial" panose="020B0604020202020204" pitchFamily="34" charset="0"/>
              <a:buChar char="–"/>
              <a:defRPr sz="1867">
                <a:solidFill>
                  <a:schemeClr val="bg2"/>
                </a:solidFill>
              </a:defRPr>
            </a:lvl4pPr>
            <a:lvl5pPr marL="2057370" indent="-228597">
              <a:buClr>
                <a:srgbClr val="808080"/>
              </a:buClr>
              <a:buFont typeface="Arial" panose="020B0604020202020204" pitchFamily="34" charset="0"/>
              <a:buChar char="–"/>
              <a:defRPr sz="1867">
                <a:solidFill>
                  <a:schemeClr val="bg2"/>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100173666"/>
      </p:ext>
    </p:extLst>
  </p:cSld>
  <p:clrMapOvr>
    <a:masterClrMapping/>
  </p:clrMapOvr>
  <p:transition spd="slow">
    <p:wipe dir="r"/>
  </p:transition>
  <p:extLst>
    <p:ext uri="{DCECCB84-F9BA-43D5-87BE-67443E8EF086}">
      <p15:sldGuideLst xmlns:p15="http://schemas.microsoft.com/office/powerpoint/2012/main">
        <p15:guide id="1" orient="horz" pos="1296">
          <p15:clr>
            <a:srgbClr val="FBAE40"/>
          </p15:clr>
        </p15:guide>
      </p15:sldGuideLst>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21CDB-95CE-458B-A911-027A05894B80}"/>
              </a:ext>
            </a:extLst>
          </p:cNvPr>
          <p:cNvSpPr>
            <a:spLocks noGrp="1"/>
          </p:cNvSpPr>
          <p:nvPr>
            <p:ph type="title"/>
          </p:nvPr>
        </p:nvSpPr>
        <p:spPr>
          <a:xfrm>
            <a:off x="838201" y="-457199"/>
            <a:ext cx="10515600" cy="395816"/>
          </a:xfrm>
          <a:prstGeom prst="rect">
            <a:avLst/>
          </a:prstGeom>
        </p:spPr>
        <p:txBody>
          <a:bodyPr/>
          <a:lstStyle>
            <a:lvl1pPr algn="ctr">
              <a:defRPr sz="2400">
                <a:solidFill>
                  <a:schemeClr val="tx1"/>
                </a:solidFill>
              </a:defRPr>
            </a:lvl1pPr>
          </a:lstStyle>
          <a:p>
            <a:r>
              <a:rPr lang="en-US"/>
              <a:t>Click to edit Master title style</a:t>
            </a:r>
          </a:p>
        </p:txBody>
      </p:sp>
    </p:spTree>
    <p:extLst>
      <p:ext uri="{BB962C8B-B14F-4D97-AF65-F5344CB8AC3E}">
        <p14:creationId xmlns:p14="http://schemas.microsoft.com/office/powerpoint/2010/main" val="3378946855"/>
      </p:ext>
    </p:extLst>
  </p:cSld>
  <p:clrMapOvr>
    <a:masterClrMapping/>
  </p:clrMapOvr>
  <p:transition spd="slow">
    <p:wipe dir="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End logo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0B410-C7E4-4036-89E5-3C58E91B269B}"/>
              </a:ext>
            </a:extLst>
          </p:cNvPr>
          <p:cNvSpPr>
            <a:spLocks noGrp="1"/>
          </p:cNvSpPr>
          <p:nvPr>
            <p:ph type="title"/>
          </p:nvPr>
        </p:nvSpPr>
        <p:spPr>
          <a:xfrm>
            <a:off x="838201" y="-457199"/>
            <a:ext cx="10515600" cy="395816"/>
          </a:xfrm>
          <a:prstGeom prst="rect">
            <a:avLst/>
          </a:prstGeom>
        </p:spPr>
        <p:txBody>
          <a:bodyPr/>
          <a:lstStyle>
            <a:lvl1pPr algn="ctr">
              <a:defRPr sz="2400"/>
            </a:lvl1pPr>
          </a:lstStyle>
          <a:p>
            <a:r>
              <a:rPr lang="en-US"/>
              <a:t>Click to edit Master title style</a:t>
            </a:r>
          </a:p>
        </p:txBody>
      </p:sp>
      <p:sp>
        <p:nvSpPr>
          <p:cNvPr id="209" name="Rectangle 208">
            <a:extLst>
              <a:ext uri="{FF2B5EF4-FFF2-40B4-BE49-F238E27FC236}">
                <a16:creationId xmlns:a16="http://schemas.microsoft.com/office/drawing/2014/main" id="{5BC7EE9C-562A-4519-B67A-EB99114D5C54}"/>
              </a:ext>
              <a:ext uri="{C183D7F6-B498-43B3-948B-1728B52AA6E4}">
                <adec:decorative xmlns:adec="http://schemas.microsoft.com/office/drawing/2017/decorative" val="1"/>
              </a:ext>
            </a:extLst>
          </p:cNvPr>
          <p:cNvSpPr>
            <a:spLocks noChangeAspect="1"/>
          </p:cNvSpPr>
          <p:nvPr userDrawn="1"/>
        </p:nvSpPr>
        <p:spPr>
          <a:xfrm>
            <a:off x="381001" y="400052"/>
            <a:ext cx="457200" cy="1143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2"/>
              </a:solidFill>
            </a:endParaRPr>
          </a:p>
        </p:txBody>
      </p:sp>
      <p:pic>
        <p:nvPicPr>
          <p:cNvPr id="210" name="Picture 209">
            <a:extLst>
              <a:ext uri="{FF2B5EF4-FFF2-40B4-BE49-F238E27FC236}">
                <a16:creationId xmlns:a16="http://schemas.microsoft.com/office/drawing/2014/main" id="{9F395D62-9AFB-429C-85A8-BAAB83043A5B}"/>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01171" y="6172200"/>
            <a:ext cx="2743200" cy="356618"/>
          </a:xfrm>
          <a:prstGeom prst="rect">
            <a:avLst/>
          </a:prstGeom>
        </p:spPr>
      </p:pic>
    </p:spTree>
    <p:extLst>
      <p:ext uri="{BB962C8B-B14F-4D97-AF65-F5344CB8AC3E}">
        <p14:creationId xmlns:p14="http://schemas.microsoft.com/office/powerpoint/2010/main" val="112217334"/>
      </p:ext>
    </p:extLst>
  </p:cSld>
  <p:clrMapOvr>
    <a:masterClrMapping/>
  </p:clrMapOvr>
  <p:transition spd="slow">
    <p:wipe dir="r"/>
  </p:transition>
  <p:extLst>
    <p:ext uri="{DCECCB84-F9BA-43D5-87BE-67443E8EF086}">
      <p15:sldGuideLst xmlns:p15="http://schemas.microsoft.com/office/powerpoint/2012/main"/>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userDrawn="1">
  <p:cSld name="End logo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2163DCD-94C5-4DA3-8934-227D0773EAFF}"/>
              </a:ext>
            </a:extLst>
          </p:cNvPr>
          <p:cNvSpPr>
            <a:spLocks noGrp="1"/>
          </p:cNvSpPr>
          <p:nvPr>
            <p:ph type="title"/>
          </p:nvPr>
        </p:nvSpPr>
        <p:spPr>
          <a:xfrm>
            <a:off x="838200" y="-457200"/>
            <a:ext cx="10515600" cy="395816"/>
          </a:xfrm>
          <a:prstGeom prst="rect">
            <a:avLst/>
          </a:prstGeom>
        </p:spPr>
        <p:txBody>
          <a:bodyPr/>
          <a:lstStyle>
            <a:lvl1pPr algn="ctr">
              <a:defRPr sz="2400"/>
            </a:lvl1pPr>
          </a:lstStyle>
          <a:p>
            <a:endParaRPr lang="en-US"/>
          </a:p>
        </p:txBody>
      </p:sp>
      <p:pic>
        <p:nvPicPr>
          <p:cNvPr id="5" name="Picture 4" descr="Dell Technologies logo">
            <a:extLst>
              <a:ext uri="{FF2B5EF4-FFF2-40B4-BE49-F238E27FC236}">
                <a16:creationId xmlns:a16="http://schemas.microsoft.com/office/drawing/2014/main" id="{6CED6EC7-6D3E-4027-A733-9B78EBA486D5}"/>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701837" y="3005739"/>
            <a:ext cx="6790944" cy="880308"/>
          </a:xfrm>
          <a:prstGeom prst="rect">
            <a:avLst/>
          </a:prstGeom>
        </p:spPr>
      </p:pic>
    </p:spTree>
    <p:extLst>
      <p:ext uri="{BB962C8B-B14F-4D97-AF65-F5344CB8AC3E}">
        <p14:creationId xmlns:p14="http://schemas.microsoft.com/office/powerpoint/2010/main" val="1258106827"/>
      </p:ext>
    </p:extLst>
  </p:cSld>
  <p:clrMapOvr>
    <a:masterClrMapping/>
  </p:clrMapOvr>
  <p:transition spd="slow">
    <p:wipe dir="r"/>
  </p:transition>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green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0403083" y="6451744"/>
            <a:ext cx="1438648" cy="187024"/>
          </a:xfrm>
          <a:prstGeom prst="rect">
            <a:avLst/>
          </a:prstGeom>
          <a:effectLst/>
        </p:spPr>
      </p:pic>
      <p:sp>
        <p:nvSpPr>
          <p:cNvPr id="5" name="Title 1">
            <a:extLst>
              <a:ext uri="{FF2B5EF4-FFF2-40B4-BE49-F238E27FC236}">
                <a16:creationId xmlns:a16="http://schemas.microsoft.com/office/drawing/2014/main" id="{D7D3C83F-1685-4A4A-8993-74D3219027D6}"/>
              </a:ext>
            </a:extLst>
          </p:cNvPr>
          <p:cNvSpPr>
            <a:spLocks noGrp="1"/>
          </p:cNvSpPr>
          <p:nvPr>
            <p:ph type="title"/>
          </p:nvPr>
        </p:nvSpPr>
        <p:spPr>
          <a:xfrm>
            <a:off x="381000" y="4343402"/>
            <a:ext cx="5715000" cy="1495794"/>
          </a:xfrm>
          <a:prstGeom prst="rect">
            <a:avLst/>
          </a:prstGeom>
        </p:spPr>
        <p:txBody>
          <a:bodyPr wrap="square" lIns="0" tIns="0" rIns="0" bIns="0" anchor="b" anchorCtr="0">
            <a:spAutoFit/>
          </a:bodyPr>
          <a:lstStyle>
            <a:lvl1pPr>
              <a:defRPr lang="en-US" sz="5400" dirty="0">
                <a:solidFill>
                  <a:srgbClr val="E4FFD6"/>
                </a:solidFill>
                <a:effectLst>
                  <a:glow rad="127000">
                    <a:srgbClr val="247554"/>
                  </a:glow>
                </a:effectLst>
              </a:defRPr>
            </a:lvl1pPr>
          </a:lstStyle>
          <a:p>
            <a:pPr lvl="0"/>
            <a:r>
              <a:rPr lang="en-US"/>
              <a:t>Click to edit Master title style</a:t>
            </a:r>
          </a:p>
        </p:txBody>
      </p:sp>
      <p:sp>
        <p:nvSpPr>
          <p:cNvPr id="107" name="Rectangle 106">
            <a:extLst>
              <a:ext uri="{FF2B5EF4-FFF2-40B4-BE49-F238E27FC236}">
                <a16:creationId xmlns:a16="http://schemas.microsoft.com/office/drawing/2014/main" id="{8AEE0513-2CC5-4407-B582-332F61D61C1B}"/>
              </a:ext>
              <a:ext uri="{C183D7F6-B498-43B3-948B-1728B52AA6E4}">
                <adec:decorative xmlns:adec="http://schemas.microsoft.com/office/drawing/2017/decorative" val="1"/>
              </a:ext>
            </a:extLst>
          </p:cNvPr>
          <p:cNvSpPr>
            <a:spLocks noChangeAspect="1"/>
          </p:cNvSpPr>
          <p:nvPr userDrawn="1"/>
        </p:nvSpPr>
        <p:spPr>
          <a:xfrm>
            <a:off x="381001" y="400052"/>
            <a:ext cx="457200" cy="114300"/>
          </a:xfrm>
          <a:prstGeom prst="rect">
            <a:avLst/>
          </a:prstGeom>
          <a:solidFill>
            <a:srgbClr val="37CC5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2"/>
              </a:solidFill>
            </a:endParaRPr>
          </a:p>
        </p:txBody>
      </p:sp>
      <p:sp>
        <p:nvSpPr>
          <p:cNvPr id="108" name="Text Placeholder 2">
            <a:extLst>
              <a:ext uri="{FF2B5EF4-FFF2-40B4-BE49-F238E27FC236}">
                <a16:creationId xmlns:a16="http://schemas.microsoft.com/office/drawing/2014/main" id="{581EB6DF-C2AD-463C-A014-FD1AA6D95B2B}"/>
              </a:ext>
            </a:extLst>
          </p:cNvPr>
          <p:cNvSpPr>
            <a:spLocks noGrp="1"/>
          </p:cNvSpPr>
          <p:nvPr>
            <p:ph type="body" sz="quarter" idx="10"/>
          </p:nvPr>
        </p:nvSpPr>
        <p:spPr>
          <a:xfrm>
            <a:off x="1066800" y="349478"/>
            <a:ext cx="7315201" cy="215444"/>
          </a:xfrm>
          <a:prstGeom prst="rect">
            <a:avLst/>
          </a:prstGeom>
        </p:spPr>
        <p:txBody>
          <a:bodyPr lIns="0" tIns="0" rIns="0" bIns="0">
            <a:spAutoFit/>
          </a:bodyPr>
          <a:lstStyle>
            <a:lvl1pPr marL="0" indent="0">
              <a:lnSpc>
                <a:spcPct val="100000"/>
              </a:lnSpc>
              <a:buNone/>
              <a:defRPr sz="1400" cap="all" spc="300" baseline="0">
                <a:solidFill>
                  <a:schemeClr val="tx2"/>
                </a:solidFill>
              </a:defRPr>
            </a:lvl1pPr>
            <a:lvl2pPr marL="457194" indent="0">
              <a:buNone/>
              <a:defRPr/>
            </a:lvl2pPr>
            <a:lvl3pPr marL="914386" indent="0">
              <a:buNone/>
              <a:defRPr/>
            </a:lvl3pPr>
            <a:lvl4pPr marL="1371579" indent="0">
              <a:buNone/>
              <a:defRPr/>
            </a:lvl4pPr>
            <a:lvl5pPr marL="1828773" indent="0">
              <a:buNone/>
              <a:defRPr/>
            </a:lvl5pPr>
          </a:lstStyle>
          <a:p>
            <a:pPr lvl="0"/>
            <a:r>
              <a:rPr lang="en-US"/>
              <a:t>Click to edit Master text styles</a:t>
            </a:r>
          </a:p>
        </p:txBody>
      </p:sp>
    </p:spTree>
    <p:extLst>
      <p:ext uri="{BB962C8B-B14F-4D97-AF65-F5344CB8AC3E}">
        <p14:creationId xmlns:p14="http://schemas.microsoft.com/office/powerpoint/2010/main" val="3849296787"/>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ide bar g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1" y="800101"/>
            <a:ext cx="2286000" cy="1329595"/>
          </a:xfrm>
          <a:prstGeom prst="rect">
            <a:avLst/>
          </a:prstGeom>
        </p:spPr>
        <p:txBody>
          <a:bodyPr wrap="square" lIns="0" tIns="0" rIns="0" bIns="0">
            <a:spAutoFit/>
          </a:bodyPr>
          <a:lstStyle>
            <a:lvl1pPr>
              <a:defRPr sz="3200">
                <a:solidFill>
                  <a:srgbClr val="E4FFD6"/>
                </a:solidFill>
                <a:latin typeface="+mj-lt"/>
              </a:defRPr>
            </a:lvl1pPr>
          </a:lstStyle>
          <a:p>
            <a:r>
              <a:rPr lang="en-US"/>
              <a:t>Click to edit Master title style</a:t>
            </a:r>
          </a:p>
        </p:txBody>
      </p:sp>
      <p:sp>
        <p:nvSpPr>
          <p:cNvPr id="3" name="Content Placeholder 2"/>
          <p:cNvSpPr>
            <a:spLocks noGrp="1"/>
          </p:cNvSpPr>
          <p:nvPr>
            <p:ph idx="1"/>
          </p:nvPr>
        </p:nvSpPr>
        <p:spPr>
          <a:xfrm>
            <a:off x="3467100" y="400052"/>
            <a:ext cx="8382000" cy="5829300"/>
          </a:xfrm>
          <a:prstGeom prst="rect">
            <a:avLst/>
          </a:prstGeom>
        </p:spPr>
        <p:txBody>
          <a:bodyPr lIns="0" tIns="0" rIns="0" bIns="0" anchor="ctr" anchorCtr="0"/>
          <a:lstStyle>
            <a:lvl1pPr marL="228597" indent="-228597">
              <a:lnSpc>
                <a:spcPct val="100000"/>
              </a:lnSpc>
              <a:spcBef>
                <a:spcPts val="1200"/>
              </a:spcBef>
              <a:buClr>
                <a:srgbClr val="808080"/>
              </a:buClr>
              <a:buFont typeface="Arial" panose="020B0604020202020204" pitchFamily="34" charset="0"/>
              <a:buChar char="•"/>
              <a:defRPr sz="2400">
                <a:solidFill>
                  <a:schemeClr val="bg2"/>
                </a:solidFill>
                <a:latin typeface="Arial" panose="020B0604020202020204" pitchFamily="34" charset="0"/>
              </a:defRPr>
            </a:lvl1pPr>
            <a:lvl2pPr marL="685790" indent="-228597">
              <a:lnSpc>
                <a:spcPct val="100000"/>
              </a:lnSpc>
              <a:spcBef>
                <a:spcPts val="600"/>
              </a:spcBef>
              <a:buClr>
                <a:srgbClr val="808080"/>
              </a:buClr>
              <a:buFont typeface="Arial" panose="020B0604020202020204" pitchFamily="34" charset="0"/>
              <a:buChar char="–"/>
              <a:defRPr sz="1800">
                <a:solidFill>
                  <a:schemeClr val="bg2"/>
                </a:solidFill>
                <a:latin typeface="Arial" panose="020B0604020202020204" pitchFamily="34" charset="0"/>
              </a:defRPr>
            </a:lvl2pPr>
            <a:lvl3pPr marL="1066783" indent="-152398">
              <a:lnSpc>
                <a:spcPct val="100000"/>
              </a:lnSpc>
              <a:spcBef>
                <a:spcPts val="600"/>
              </a:spcBef>
              <a:buClr>
                <a:srgbClr val="808080"/>
              </a:buClr>
              <a:buFont typeface="Arial" panose="020B0604020202020204" pitchFamily="34" charset="0"/>
              <a:buChar char="▪"/>
              <a:defRPr sz="1400">
                <a:solidFill>
                  <a:schemeClr val="bg2"/>
                </a:solidFill>
                <a:latin typeface="Arial" panose="020B0604020202020204" pitchFamily="34" charset="0"/>
              </a:defRPr>
            </a:lvl3pPr>
            <a:lvl4pPr marL="1600176" indent="-228597">
              <a:lnSpc>
                <a:spcPct val="100000"/>
              </a:lnSpc>
              <a:spcBef>
                <a:spcPts val="400"/>
              </a:spcBef>
              <a:buClr>
                <a:schemeClr val="bg1">
                  <a:lumMod val="60000"/>
                  <a:lumOff val="40000"/>
                </a:schemeClr>
              </a:buClr>
              <a:buFont typeface="Arial" panose="020B0604020202020204" pitchFamily="34" charset="0"/>
              <a:buChar char="•"/>
              <a:defRPr sz="1200"/>
            </a:lvl4pPr>
            <a:lvl5pPr marL="2057370" indent="-228597">
              <a:lnSpc>
                <a:spcPct val="100000"/>
              </a:lnSpc>
              <a:spcBef>
                <a:spcPts val="400"/>
              </a:spcBef>
              <a:buClr>
                <a:schemeClr val="bg1">
                  <a:lumMod val="60000"/>
                  <a:lumOff val="40000"/>
                </a:schemeClr>
              </a:buClr>
              <a:buFont typeface="Arial" panose="020B0604020202020204" pitchFamily="34" charset="0"/>
              <a:buChar char="•"/>
              <a:defRPr sz="1200"/>
            </a:lvl5pPr>
          </a:lstStyle>
          <a:p>
            <a:pPr lvl="0"/>
            <a:r>
              <a:rPr lang="en-US"/>
              <a:t>Click to edit Master text styles</a:t>
            </a:r>
          </a:p>
          <a:p>
            <a:pPr lvl="1"/>
            <a:r>
              <a:rPr lang="en-US"/>
              <a:t>Second level</a:t>
            </a:r>
          </a:p>
          <a:p>
            <a:pPr lvl="2"/>
            <a:r>
              <a:rPr lang="en-US"/>
              <a:t>Third level</a:t>
            </a:r>
          </a:p>
        </p:txBody>
      </p:sp>
      <p:sp>
        <p:nvSpPr>
          <p:cNvPr id="4" name="Rectangle 3">
            <a:extLst>
              <a:ext uri="{FF2B5EF4-FFF2-40B4-BE49-F238E27FC236}">
                <a16:creationId xmlns:a16="http://schemas.microsoft.com/office/drawing/2014/main" id="{F7E372F5-2EC7-4733-8384-2D4149AFD478}"/>
              </a:ext>
              <a:ext uri="{C183D7F6-B498-43B3-948B-1728B52AA6E4}">
                <adec:decorative xmlns:adec="http://schemas.microsoft.com/office/drawing/2017/decorative" val="1"/>
              </a:ext>
            </a:extLst>
          </p:cNvPr>
          <p:cNvSpPr>
            <a:spLocks noChangeAspect="1"/>
          </p:cNvSpPr>
          <p:nvPr userDrawn="1"/>
        </p:nvSpPr>
        <p:spPr>
          <a:xfrm>
            <a:off x="381001" y="400052"/>
            <a:ext cx="457200" cy="114300"/>
          </a:xfrm>
          <a:prstGeom prst="rect">
            <a:avLst/>
          </a:prstGeom>
          <a:solidFill>
            <a:srgbClr val="9FFF9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2"/>
              </a:solidFill>
            </a:endParaRPr>
          </a:p>
        </p:txBody>
      </p:sp>
      <p:sp>
        <p:nvSpPr>
          <p:cNvPr id="6" name="Subtitle 2">
            <a:extLst>
              <a:ext uri="{FF2B5EF4-FFF2-40B4-BE49-F238E27FC236}">
                <a16:creationId xmlns:a16="http://schemas.microsoft.com/office/drawing/2014/main" id="{DD84B0B8-7C41-4C04-9E5E-65F066217219}"/>
              </a:ext>
            </a:extLst>
          </p:cNvPr>
          <p:cNvSpPr>
            <a:spLocks noGrp="1"/>
          </p:cNvSpPr>
          <p:nvPr>
            <p:ph type="subTitle" idx="10"/>
          </p:nvPr>
        </p:nvSpPr>
        <p:spPr>
          <a:xfrm>
            <a:off x="381001" y="2514601"/>
            <a:ext cx="2286000" cy="3714751"/>
          </a:xfrm>
          <a:prstGeom prst="rect">
            <a:avLst/>
          </a:prstGeom>
        </p:spPr>
        <p:txBody>
          <a:bodyPr wrap="square" lIns="0" tIns="0" rIns="0" bIns="0">
            <a:noAutofit/>
          </a:bodyPr>
          <a:lstStyle>
            <a:lvl1pPr marL="0" indent="0" algn="l">
              <a:lnSpc>
                <a:spcPct val="100000"/>
              </a:lnSpc>
              <a:spcBef>
                <a:spcPts val="1200"/>
              </a:spcBef>
              <a:buNone/>
              <a:defRPr sz="1600">
                <a:solidFill>
                  <a:srgbClr val="9FFF99"/>
                </a:solidFill>
                <a:latin typeface="Arial" panose="020B0604020202020204" pitchFamily="34" charset="0"/>
              </a:defRPr>
            </a:lvl1pPr>
            <a:lvl2pPr marL="457194" indent="0" algn="ctr">
              <a:buNone/>
              <a:defRPr sz="2000"/>
            </a:lvl2pPr>
            <a:lvl3pPr marL="914386" indent="0" algn="ctr">
              <a:buNone/>
              <a:defRPr sz="1800"/>
            </a:lvl3pPr>
            <a:lvl4pPr marL="1371579" indent="0" algn="ctr">
              <a:buNone/>
              <a:defRPr sz="1600"/>
            </a:lvl4pPr>
            <a:lvl5pPr marL="1828773" indent="0" algn="ctr">
              <a:buNone/>
              <a:defRPr sz="1600"/>
            </a:lvl5pPr>
            <a:lvl6pPr marL="2285966" indent="0" algn="ctr">
              <a:buNone/>
              <a:defRPr sz="1600"/>
            </a:lvl6pPr>
            <a:lvl7pPr marL="2743158" indent="0" algn="ctr">
              <a:buNone/>
              <a:defRPr sz="1600"/>
            </a:lvl7pPr>
            <a:lvl8pPr marL="3200352" indent="0" algn="ctr">
              <a:buNone/>
              <a:defRPr sz="1600"/>
            </a:lvl8pPr>
            <a:lvl9pPr marL="3657546" indent="0" algn="ctr">
              <a:buNone/>
              <a:defRPr sz="1600"/>
            </a:lvl9pPr>
          </a:lstStyle>
          <a:p>
            <a:r>
              <a:rPr lang="en-US"/>
              <a:t>Click to edit Master subtitle style</a:t>
            </a:r>
          </a:p>
        </p:txBody>
      </p:sp>
    </p:spTree>
    <p:extLst>
      <p:ext uri="{BB962C8B-B14F-4D97-AF65-F5344CB8AC3E}">
        <p14:creationId xmlns:p14="http://schemas.microsoft.com/office/powerpoint/2010/main" val="937683447"/>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ide bar green w/ph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1" y="800101"/>
            <a:ext cx="2286000" cy="1329595"/>
          </a:xfrm>
          <a:prstGeom prst="rect">
            <a:avLst/>
          </a:prstGeom>
        </p:spPr>
        <p:txBody>
          <a:bodyPr wrap="square" lIns="0" tIns="0" rIns="0" bIns="0">
            <a:spAutoFit/>
          </a:bodyPr>
          <a:lstStyle>
            <a:lvl1pPr>
              <a:defRPr sz="3200">
                <a:solidFill>
                  <a:srgbClr val="E4FFD6"/>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F7E372F5-2EC7-4733-8384-2D4149AFD478}"/>
              </a:ext>
              <a:ext uri="{C183D7F6-B498-43B3-948B-1728B52AA6E4}">
                <adec:decorative xmlns:adec="http://schemas.microsoft.com/office/drawing/2017/decorative" val="1"/>
              </a:ext>
            </a:extLst>
          </p:cNvPr>
          <p:cNvSpPr>
            <a:spLocks noChangeAspect="1"/>
          </p:cNvSpPr>
          <p:nvPr userDrawn="1"/>
        </p:nvSpPr>
        <p:spPr>
          <a:xfrm>
            <a:off x="381001" y="400052"/>
            <a:ext cx="457200" cy="114300"/>
          </a:xfrm>
          <a:prstGeom prst="rect">
            <a:avLst/>
          </a:prstGeom>
          <a:solidFill>
            <a:srgbClr val="9FFF9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2"/>
              </a:solidFill>
            </a:endParaRPr>
          </a:p>
        </p:txBody>
      </p:sp>
      <p:sp>
        <p:nvSpPr>
          <p:cNvPr id="6" name="Subtitle 2">
            <a:extLst>
              <a:ext uri="{FF2B5EF4-FFF2-40B4-BE49-F238E27FC236}">
                <a16:creationId xmlns:a16="http://schemas.microsoft.com/office/drawing/2014/main" id="{DD84B0B8-7C41-4C04-9E5E-65F066217219}"/>
              </a:ext>
            </a:extLst>
          </p:cNvPr>
          <p:cNvSpPr>
            <a:spLocks noGrp="1"/>
          </p:cNvSpPr>
          <p:nvPr>
            <p:ph type="subTitle" idx="10"/>
          </p:nvPr>
        </p:nvSpPr>
        <p:spPr>
          <a:xfrm>
            <a:off x="381001" y="2514601"/>
            <a:ext cx="2286000" cy="3714751"/>
          </a:xfrm>
          <a:prstGeom prst="rect">
            <a:avLst/>
          </a:prstGeom>
        </p:spPr>
        <p:txBody>
          <a:bodyPr wrap="square" lIns="0" tIns="0" rIns="0" bIns="0">
            <a:noAutofit/>
          </a:bodyPr>
          <a:lstStyle>
            <a:lvl1pPr marL="0" indent="0" algn="l">
              <a:lnSpc>
                <a:spcPct val="100000"/>
              </a:lnSpc>
              <a:spcBef>
                <a:spcPts val="1200"/>
              </a:spcBef>
              <a:buNone/>
              <a:defRPr sz="1600">
                <a:solidFill>
                  <a:srgbClr val="9FFF99"/>
                </a:solidFill>
                <a:latin typeface="Arial" panose="020B0604020202020204" pitchFamily="34" charset="0"/>
              </a:defRPr>
            </a:lvl1pPr>
            <a:lvl2pPr marL="457194" indent="0" algn="ctr">
              <a:buNone/>
              <a:defRPr sz="2000"/>
            </a:lvl2pPr>
            <a:lvl3pPr marL="914386" indent="0" algn="ctr">
              <a:buNone/>
              <a:defRPr sz="1800"/>
            </a:lvl3pPr>
            <a:lvl4pPr marL="1371579" indent="0" algn="ctr">
              <a:buNone/>
              <a:defRPr sz="1600"/>
            </a:lvl4pPr>
            <a:lvl5pPr marL="1828773" indent="0" algn="ctr">
              <a:buNone/>
              <a:defRPr sz="1600"/>
            </a:lvl5pPr>
            <a:lvl6pPr marL="2285966" indent="0" algn="ctr">
              <a:buNone/>
              <a:defRPr sz="1600"/>
            </a:lvl6pPr>
            <a:lvl7pPr marL="2743158" indent="0" algn="ctr">
              <a:buNone/>
              <a:defRPr sz="1600"/>
            </a:lvl7pPr>
            <a:lvl8pPr marL="3200352" indent="0" algn="ctr">
              <a:buNone/>
              <a:defRPr sz="1600"/>
            </a:lvl8pPr>
            <a:lvl9pPr marL="3657546" indent="0" algn="ctr">
              <a:buNone/>
              <a:defRPr sz="1600"/>
            </a:lvl9pPr>
          </a:lstStyle>
          <a:p>
            <a:r>
              <a:rPr lang="en-US"/>
              <a:t>Click to edit Master subtitle style</a:t>
            </a:r>
          </a:p>
        </p:txBody>
      </p:sp>
      <p:sp>
        <p:nvSpPr>
          <p:cNvPr id="5" name="Picture Placeholder 6">
            <a:extLst>
              <a:ext uri="{FF2B5EF4-FFF2-40B4-BE49-F238E27FC236}">
                <a16:creationId xmlns:a16="http://schemas.microsoft.com/office/drawing/2014/main" id="{9FF4B414-00F5-1172-09E9-197EF6C8CF84}"/>
              </a:ext>
            </a:extLst>
          </p:cNvPr>
          <p:cNvSpPr>
            <a:spLocks noGrp="1"/>
          </p:cNvSpPr>
          <p:nvPr>
            <p:ph type="pic" sz="quarter" idx="11"/>
          </p:nvPr>
        </p:nvSpPr>
        <p:spPr>
          <a:xfrm>
            <a:off x="3009900" y="0"/>
            <a:ext cx="9182100" cy="6858000"/>
          </a:xfrm>
          <a:prstGeom prst="rect">
            <a:avLst/>
          </a:prstGeom>
          <a:noFill/>
          <a:ln>
            <a:noFill/>
          </a:ln>
        </p:spPr>
        <p:txBody>
          <a:bodyPr lIns="0" tIns="0" rIns="0" bIns="0" anchor="ctr" anchorCtr="1"/>
          <a:lstStyle>
            <a:lvl1pPr marL="0" indent="0">
              <a:buNone/>
              <a:defRPr>
                <a:solidFill>
                  <a:schemeClr val="bg2"/>
                </a:solidFill>
              </a:defRPr>
            </a:lvl1pPr>
          </a:lstStyle>
          <a:p>
            <a:r>
              <a:rPr lang="en-US"/>
              <a:t>Click icon to add picture</a:t>
            </a:r>
          </a:p>
        </p:txBody>
      </p:sp>
    </p:spTree>
    <p:extLst>
      <p:ext uri="{BB962C8B-B14F-4D97-AF65-F5344CB8AC3E}">
        <p14:creationId xmlns:p14="http://schemas.microsoft.com/office/powerpoint/2010/main" val="3308820419"/>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op bar green">
    <p:bg>
      <p:bgPr>
        <a:solidFill>
          <a:schemeClr val="tx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17DF1CB-5F39-48E0-B2DB-764E018FDB2D}"/>
              </a:ext>
            </a:extLst>
          </p:cNvPr>
          <p:cNvSpPr/>
          <p:nvPr userDrawn="1"/>
        </p:nvSpPr>
        <p:spPr>
          <a:xfrm>
            <a:off x="0" y="0"/>
            <a:ext cx="12192000" cy="3429000"/>
          </a:xfrm>
          <a:prstGeom prst="rect">
            <a:avLst/>
          </a:prstGeom>
          <a:solidFill>
            <a:srgbClr val="24473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bg2"/>
              </a:solidFill>
            </a:endParaRPr>
          </a:p>
        </p:txBody>
      </p:sp>
      <p:sp>
        <p:nvSpPr>
          <p:cNvPr id="2" name="Title 1"/>
          <p:cNvSpPr>
            <a:spLocks noGrp="1"/>
          </p:cNvSpPr>
          <p:nvPr>
            <p:ph type="title"/>
          </p:nvPr>
        </p:nvSpPr>
        <p:spPr>
          <a:xfrm>
            <a:off x="381002" y="800101"/>
            <a:ext cx="4000500" cy="886397"/>
          </a:xfrm>
          <a:prstGeom prst="rect">
            <a:avLst/>
          </a:prstGeom>
        </p:spPr>
        <p:txBody>
          <a:bodyPr wrap="square" lIns="0" tIns="0" rIns="0" bIns="0">
            <a:spAutoFit/>
          </a:bodyPr>
          <a:lstStyle>
            <a:lvl1pPr>
              <a:defRPr sz="3200">
                <a:solidFill>
                  <a:schemeClr val="tx2"/>
                </a:solidFill>
                <a:latin typeface="+mj-lt"/>
              </a:defRPr>
            </a:lvl1pPr>
          </a:lstStyle>
          <a:p>
            <a:r>
              <a:rPr lang="en-US"/>
              <a:t>Click to edit Master title style</a:t>
            </a:r>
          </a:p>
        </p:txBody>
      </p:sp>
      <p:sp>
        <p:nvSpPr>
          <p:cNvPr id="12" name="Content Placeholder 11">
            <a:extLst>
              <a:ext uri="{FF2B5EF4-FFF2-40B4-BE49-F238E27FC236}">
                <a16:creationId xmlns:a16="http://schemas.microsoft.com/office/drawing/2014/main" id="{2F25C9EF-E3D6-4E9D-83B4-E16E0BAD9154}"/>
              </a:ext>
            </a:extLst>
          </p:cNvPr>
          <p:cNvSpPr>
            <a:spLocks noGrp="1" noChangeAspect="1"/>
          </p:cNvSpPr>
          <p:nvPr>
            <p:ph sz="quarter" idx="11"/>
          </p:nvPr>
        </p:nvSpPr>
        <p:spPr>
          <a:xfrm>
            <a:off x="4438651" y="2228852"/>
            <a:ext cx="3314700" cy="3314700"/>
          </a:xfrm>
          <a:prstGeom prst="rect">
            <a:avLst/>
          </a:prstGeom>
          <a:solidFill>
            <a:srgbClr val="E4FFD6"/>
          </a:solidFill>
        </p:spPr>
        <p:txBody>
          <a:bodyPr tIns="91440" bIns="91440" anchor="ctr" anchorCtr="0"/>
          <a:lstStyle>
            <a:lvl1pPr marL="0" indent="0" algn="ctr">
              <a:buNone/>
              <a:defRPr sz="1800">
                <a:solidFill>
                  <a:schemeClr val="bg2"/>
                </a:solidFill>
              </a:defRPr>
            </a:lvl1pPr>
            <a:lvl2pPr>
              <a:defRPr sz="1600">
                <a:solidFill>
                  <a:schemeClr val="bg2"/>
                </a:solidFill>
              </a:defRPr>
            </a:lvl2pPr>
            <a:lvl3pPr>
              <a:defRPr sz="1400">
                <a:solidFill>
                  <a:schemeClr val="bg2"/>
                </a:solidFill>
              </a:defRPr>
            </a:lvl3pPr>
            <a:lvl4pPr>
              <a:defRPr sz="1200">
                <a:solidFill>
                  <a:schemeClr val="bg2"/>
                </a:solidFill>
              </a:defRPr>
            </a:lvl4pPr>
            <a:lvl5pPr>
              <a:defRPr sz="1200">
                <a:solidFill>
                  <a:schemeClr val="bg2"/>
                </a:solidFill>
              </a:defRPr>
            </a:lvl5pPr>
          </a:lstStyle>
          <a:p>
            <a:pPr lvl="0"/>
            <a:r>
              <a:rPr lang="en-US"/>
              <a:t>Click to edit Master text styles</a:t>
            </a:r>
          </a:p>
        </p:txBody>
      </p:sp>
      <p:sp>
        <p:nvSpPr>
          <p:cNvPr id="13" name="Content Placeholder 11">
            <a:extLst>
              <a:ext uri="{FF2B5EF4-FFF2-40B4-BE49-F238E27FC236}">
                <a16:creationId xmlns:a16="http://schemas.microsoft.com/office/drawing/2014/main" id="{CC9ADC35-0177-4D0A-A2B4-6BE8CB97A65E}"/>
              </a:ext>
            </a:extLst>
          </p:cNvPr>
          <p:cNvSpPr>
            <a:spLocks noGrp="1" noChangeAspect="1"/>
          </p:cNvSpPr>
          <p:nvPr>
            <p:ph sz="quarter" idx="12"/>
          </p:nvPr>
        </p:nvSpPr>
        <p:spPr>
          <a:xfrm>
            <a:off x="552450" y="2228852"/>
            <a:ext cx="3314700" cy="3314700"/>
          </a:xfrm>
          <a:prstGeom prst="rect">
            <a:avLst/>
          </a:prstGeom>
          <a:solidFill>
            <a:srgbClr val="E4FFD6"/>
          </a:solidFill>
        </p:spPr>
        <p:txBody>
          <a:bodyPr tIns="91440" bIns="91440" anchor="ctr" anchorCtr="0"/>
          <a:lstStyle>
            <a:lvl1pPr marL="0" indent="0" algn="ctr">
              <a:buNone/>
              <a:defRPr sz="1800">
                <a:solidFill>
                  <a:schemeClr val="bg2"/>
                </a:solidFill>
              </a:defRPr>
            </a:lvl1pPr>
            <a:lvl2pPr>
              <a:defRPr sz="1600">
                <a:solidFill>
                  <a:schemeClr val="bg2"/>
                </a:solidFill>
              </a:defRPr>
            </a:lvl2pPr>
            <a:lvl3pPr>
              <a:defRPr sz="1400">
                <a:solidFill>
                  <a:schemeClr val="bg2"/>
                </a:solidFill>
              </a:defRPr>
            </a:lvl3pPr>
            <a:lvl4pPr>
              <a:defRPr sz="1200">
                <a:solidFill>
                  <a:schemeClr val="bg2"/>
                </a:solidFill>
              </a:defRPr>
            </a:lvl4pPr>
            <a:lvl5pPr>
              <a:defRPr sz="1200">
                <a:solidFill>
                  <a:schemeClr val="bg2"/>
                </a:solidFill>
              </a:defRPr>
            </a:lvl5pPr>
          </a:lstStyle>
          <a:p>
            <a:pPr lvl="0"/>
            <a:r>
              <a:rPr lang="en-US"/>
              <a:t>Click to edit Master text styles</a:t>
            </a:r>
          </a:p>
        </p:txBody>
      </p:sp>
      <p:sp>
        <p:nvSpPr>
          <p:cNvPr id="14" name="Content Placeholder 11">
            <a:extLst>
              <a:ext uri="{FF2B5EF4-FFF2-40B4-BE49-F238E27FC236}">
                <a16:creationId xmlns:a16="http://schemas.microsoft.com/office/drawing/2014/main" id="{887CCC8C-1CBB-4FA5-AC41-F8CE31E2C100}"/>
              </a:ext>
            </a:extLst>
          </p:cNvPr>
          <p:cNvSpPr>
            <a:spLocks noGrp="1" noChangeAspect="1"/>
          </p:cNvSpPr>
          <p:nvPr>
            <p:ph sz="quarter" idx="13"/>
          </p:nvPr>
        </p:nvSpPr>
        <p:spPr>
          <a:xfrm>
            <a:off x="8324850" y="2228852"/>
            <a:ext cx="3314700" cy="3314700"/>
          </a:xfrm>
          <a:prstGeom prst="rect">
            <a:avLst/>
          </a:prstGeom>
          <a:solidFill>
            <a:srgbClr val="E4FFD6"/>
          </a:solidFill>
        </p:spPr>
        <p:txBody>
          <a:bodyPr tIns="91440" bIns="91440" anchor="ctr" anchorCtr="0"/>
          <a:lstStyle>
            <a:lvl1pPr marL="0" indent="0" algn="ctr">
              <a:buNone/>
              <a:defRPr sz="1800">
                <a:solidFill>
                  <a:schemeClr val="bg2"/>
                </a:solidFill>
              </a:defRPr>
            </a:lvl1pPr>
            <a:lvl2pPr>
              <a:defRPr sz="1600">
                <a:solidFill>
                  <a:schemeClr val="bg2"/>
                </a:solidFill>
              </a:defRPr>
            </a:lvl2pPr>
            <a:lvl3pPr>
              <a:defRPr sz="1400">
                <a:solidFill>
                  <a:schemeClr val="bg2"/>
                </a:solidFill>
              </a:defRPr>
            </a:lvl3pPr>
            <a:lvl4pPr>
              <a:defRPr sz="1200">
                <a:solidFill>
                  <a:schemeClr val="bg2"/>
                </a:solidFill>
              </a:defRPr>
            </a:lvl4pPr>
            <a:lvl5pPr>
              <a:defRPr sz="1200">
                <a:solidFill>
                  <a:schemeClr val="bg2"/>
                </a:solidFill>
              </a:defRPr>
            </a:lvl5pPr>
          </a:lstStyle>
          <a:p>
            <a:pPr lvl="0"/>
            <a:r>
              <a:rPr lang="en-US"/>
              <a:t>Click to edit Master text styles</a:t>
            </a:r>
          </a:p>
        </p:txBody>
      </p:sp>
      <p:sp>
        <p:nvSpPr>
          <p:cNvPr id="9" name="Rectangle 8">
            <a:extLst>
              <a:ext uri="{FF2B5EF4-FFF2-40B4-BE49-F238E27FC236}">
                <a16:creationId xmlns:a16="http://schemas.microsoft.com/office/drawing/2014/main" id="{7270C93A-C784-4B2F-A8F0-B35D5DE9A5B7}"/>
              </a:ext>
              <a:ext uri="{C183D7F6-B498-43B3-948B-1728B52AA6E4}">
                <adec:decorative xmlns:adec="http://schemas.microsoft.com/office/drawing/2017/decorative" val="1"/>
              </a:ext>
            </a:extLst>
          </p:cNvPr>
          <p:cNvSpPr>
            <a:spLocks noChangeAspect="1"/>
          </p:cNvSpPr>
          <p:nvPr userDrawn="1"/>
        </p:nvSpPr>
        <p:spPr>
          <a:xfrm>
            <a:off x="381001" y="400052"/>
            <a:ext cx="457200" cy="114300"/>
          </a:xfrm>
          <a:prstGeom prst="rect">
            <a:avLst/>
          </a:prstGeom>
          <a:solidFill>
            <a:srgbClr val="35CD5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200">
              <a:solidFill>
                <a:schemeClr val="tx2"/>
              </a:solidFill>
            </a:endParaRPr>
          </a:p>
        </p:txBody>
      </p:sp>
    </p:spTree>
    <p:extLst>
      <p:ext uri="{BB962C8B-B14F-4D97-AF65-F5344CB8AC3E}">
        <p14:creationId xmlns:p14="http://schemas.microsoft.com/office/powerpoint/2010/main" val="3657897538"/>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atement green">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D95DA-6F2D-4DB9-A4B6-50D3D1C65809}"/>
              </a:ext>
            </a:extLst>
          </p:cNvPr>
          <p:cNvSpPr>
            <a:spLocks noGrp="1"/>
          </p:cNvSpPr>
          <p:nvPr>
            <p:ph type="title"/>
          </p:nvPr>
        </p:nvSpPr>
        <p:spPr>
          <a:xfrm>
            <a:off x="363662" y="3438305"/>
            <a:ext cx="9201150" cy="2676747"/>
          </a:xfrm>
          <a:prstGeom prst="rect">
            <a:avLst/>
          </a:prstGeom>
        </p:spPr>
        <p:txBody>
          <a:bodyPr wrap="square" lIns="0" tIns="0" rIns="0" bIns="0" anchor="t" anchorCtr="0">
            <a:noAutofit/>
          </a:bodyPr>
          <a:lstStyle>
            <a:lvl1pPr>
              <a:lnSpc>
                <a:spcPct val="90000"/>
              </a:lnSpc>
              <a:defRPr sz="5400">
                <a:solidFill>
                  <a:srgbClr val="9FFF99"/>
                </a:solidFill>
              </a:defRPr>
            </a:lvl1pPr>
          </a:lstStyle>
          <a:p>
            <a:r>
              <a:rPr lang="en-US"/>
              <a:t>Click to edit Master title style</a:t>
            </a:r>
          </a:p>
        </p:txBody>
      </p:sp>
      <p:pic>
        <p:nvPicPr>
          <p:cNvPr id="3" name="Picture 2">
            <a:extLst>
              <a:ext uri="{FF2B5EF4-FFF2-40B4-BE49-F238E27FC236}">
                <a16:creationId xmlns:a16="http://schemas.microsoft.com/office/drawing/2014/main" id="{5C487A85-65B5-4371-833A-AD6EFF69F55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03083" y="6451744"/>
            <a:ext cx="1438648" cy="187024"/>
          </a:xfrm>
          <a:prstGeom prst="rect">
            <a:avLst/>
          </a:prstGeom>
        </p:spPr>
      </p:pic>
      <p:sp>
        <p:nvSpPr>
          <p:cNvPr id="10" name="Rectangle 9">
            <a:extLst>
              <a:ext uri="{FF2B5EF4-FFF2-40B4-BE49-F238E27FC236}">
                <a16:creationId xmlns:a16="http://schemas.microsoft.com/office/drawing/2014/main" id="{06CBAE8D-A442-4706-952E-6CCFA561BE14}"/>
              </a:ext>
              <a:ext uri="{C183D7F6-B498-43B3-948B-1728B52AA6E4}">
                <adec:decorative xmlns:adec="http://schemas.microsoft.com/office/drawing/2017/decorative" val="1"/>
              </a:ext>
            </a:extLst>
          </p:cNvPr>
          <p:cNvSpPr>
            <a:spLocks noChangeAspect="1"/>
          </p:cNvSpPr>
          <p:nvPr userDrawn="1"/>
        </p:nvSpPr>
        <p:spPr>
          <a:xfrm>
            <a:off x="381001" y="2914652"/>
            <a:ext cx="457200" cy="114300"/>
          </a:xfrm>
          <a:prstGeom prst="rect">
            <a:avLst/>
          </a:prstGeom>
          <a:solidFill>
            <a:srgbClr val="9FFF9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200">
              <a:solidFill>
                <a:srgbClr val="9FFF99"/>
              </a:solidFill>
            </a:endParaRPr>
          </a:p>
        </p:txBody>
      </p:sp>
    </p:spTree>
    <p:extLst>
      <p:ext uri="{BB962C8B-B14F-4D97-AF65-F5344CB8AC3E}">
        <p14:creationId xmlns:p14="http://schemas.microsoft.com/office/powerpoint/2010/main" val="36042198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op bar w/photo half green">
    <p:bg>
      <p:bgPr>
        <a:solidFill>
          <a:srgbClr val="244739"/>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03083" y="6451744"/>
            <a:ext cx="1438648" cy="187024"/>
          </a:xfrm>
          <a:prstGeom prst="rect">
            <a:avLst/>
          </a:prstGeom>
        </p:spPr>
      </p:pic>
      <p:sp>
        <p:nvSpPr>
          <p:cNvPr id="6" name="Rectangle 5">
            <a:extLst>
              <a:ext uri="{FF2B5EF4-FFF2-40B4-BE49-F238E27FC236}">
                <a16:creationId xmlns:a16="http://schemas.microsoft.com/office/drawing/2014/main" id="{BEADD02D-4E86-18B9-EC0D-5EFAF43C6BBB}"/>
              </a:ext>
            </a:extLst>
          </p:cNvPr>
          <p:cNvSpPr/>
          <p:nvPr userDrawn="1"/>
        </p:nvSpPr>
        <p:spPr>
          <a:xfrm>
            <a:off x="0" y="0"/>
            <a:ext cx="12192000" cy="3429000"/>
          </a:xfrm>
          <a:prstGeom prst="rect">
            <a:avLst/>
          </a:prstGeom>
          <a:solidFill>
            <a:srgbClr val="24755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2"/>
              </a:solidFill>
            </a:endParaRPr>
          </a:p>
        </p:txBody>
      </p:sp>
      <p:sp>
        <p:nvSpPr>
          <p:cNvPr id="5" name="Picture Placeholder 6">
            <a:extLst>
              <a:ext uri="{FF2B5EF4-FFF2-40B4-BE49-F238E27FC236}">
                <a16:creationId xmlns:a16="http://schemas.microsoft.com/office/drawing/2014/main" id="{96F27EC7-A1F5-878A-4E9C-42D9EE7F3BF5}"/>
              </a:ext>
            </a:extLst>
          </p:cNvPr>
          <p:cNvSpPr>
            <a:spLocks noGrp="1"/>
          </p:cNvSpPr>
          <p:nvPr>
            <p:ph type="pic" sz="quarter" idx="11"/>
          </p:nvPr>
        </p:nvSpPr>
        <p:spPr>
          <a:xfrm>
            <a:off x="0" y="0"/>
            <a:ext cx="12192000" cy="3429000"/>
          </a:xfrm>
          <a:prstGeom prst="rect">
            <a:avLst/>
          </a:prstGeom>
          <a:noFill/>
          <a:ln>
            <a:noFill/>
          </a:ln>
        </p:spPr>
        <p:txBody>
          <a:bodyPr lIns="0" tIns="0" rIns="0" bIns="0" anchor="ctr" anchorCtr="1"/>
          <a:lstStyle>
            <a:lvl1pPr marL="0" indent="0">
              <a:buNone/>
              <a:defRPr>
                <a:solidFill>
                  <a:schemeClr val="tx2"/>
                </a:solidFill>
              </a:defRPr>
            </a:lvl1pPr>
          </a:lstStyle>
          <a:p>
            <a:r>
              <a:rPr lang="en-US"/>
              <a:t>Click icon to add picture</a:t>
            </a:r>
          </a:p>
        </p:txBody>
      </p:sp>
      <p:sp>
        <p:nvSpPr>
          <p:cNvPr id="7" name="Rectangle 6">
            <a:extLst>
              <a:ext uri="{FF2B5EF4-FFF2-40B4-BE49-F238E27FC236}">
                <a16:creationId xmlns:a16="http://schemas.microsoft.com/office/drawing/2014/main" id="{08033FDC-55EF-42E8-40A1-2BDB05C1834C}"/>
              </a:ext>
              <a:ext uri="{C183D7F6-B498-43B3-948B-1728B52AA6E4}">
                <adec:decorative xmlns:adec="http://schemas.microsoft.com/office/drawing/2017/decorative" val="1"/>
              </a:ext>
            </a:extLst>
          </p:cNvPr>
          <p:cNvSpPr>
            <a:spLocks noChangeAspect="1"/>
          </p:cNvSpPr>
          <p:nvPr userDrawn="1"/>
        </p:nvSpPr>
        <p:spPr>
          <a:xfrm>
            <a:off x="381001" y="3829052"/>
            <a:ext cx="457200" cy="114300"/>
          </a:xfrm>
          <a:prstGeom prst="rect">
            <a:avLst/>
          </a:prstGeom>
          <a:solidFill>
            <a:srgbClr val="9FFF9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accent6"/>
              </a:solidFill>
            </a:endParaRPr>
          </a:p>
        </p:txBody>
      </p:sp>
      <p:sp>
        <p:nvSpPr>
          <p:cNvPr id="2" name="Title 1"/>
          <p:cNvSpPr>
            <a:spLocks noGrp="1"/>
          </p:cNvSpPr>
          <p:nvPr>
            <p:ph type="title"/>
          </p:nvPr>
        </p:nvSpPr>
        <p:spPr>
          <a:xfrm>
            <a:off x="381569" y="4229100"/>
            <a:ext cx="4800600" cy="886397"/>
          </a:xfrm>
          <a:prstGeom prst="rect">
            <a:avLst/>
          </a:prstGeom>
        </p:spPr>
        <p:txBody>
          <a:bodyPr wrap="square" lIns="0" tIns="0" rIns="0" bIns="0" anchor="t" anchorCtr="0">
            <a:spAutoFit/>
          </a:bodyPr>
          <a:lstStyle>
            <a:lvl1pPr>
              <a:defRPr lang="en-US" sz="3200" dirty="0">
                <a:solidFill>
                  <a:schemeClr val="tx2"/>
                </a:solidFill>
              </a:defRPr>
            </a:lvl1pPr>
          </a:lstStyle>
          <a:p>
            <a:pPr marL="0" lvl="0"/>
            <a:r>
              <a:rPr lang="en-US"/>
              <a:t>Click to edit Master title style</a:t>
            </a:r>
          </a:p>
        </p:txBody>
      </p:sp>
      <p:sp>
        <p:nvSpPr>
          <p:cNvPr id="12" name="Content Placeholder 9">
            <a:extLst>
              <a:ext uri="{FF2B5EF4-FFF2-40B4-BE49-F238E27FC236}">
                <a16:creationId xmlns:a16="http://schemas.microsoft.com/office/drawing/2014/main" id="{7BBD618F-8A85-084C-32A4-1A29A50E8E93}"/>
              </a:ext>
            </a:extLst>
          </p:cNvPr>
          <p:cNvSpPr>
            <a:spLocks noGrp="1"/>
          </p:cNvSpPr>
          <p:nvPr>
            <p:ph sz="quarter" idx="14"/>
          </p:nvPr>
        </p:nvSpPr>
        <p:spPr>
          <a:xfrm>
            <a:off x="6096001" y="3829050"/>
            <a:ext cx="5715000" cy="2343151"/>
          </a:xfrm>
          <a:prstGeom prst="rect">
            <a:avLst/>
          </a:prstGeom>
        </p:spPr>
        <p:txBody>
          <a:bodyPr lIns="0" tIns="0" rIns="0" bIns="0"/>
          <a:lstStyle>
            <a:lvl1pPr marL="0" indent="0">
              <a:lnSpc>
                <a:spcPct val="100000"/>
              </a:lnSpc>
              <a:spcBef>
                <a:spcPts val="1800"/>
              </a:spcBef>
              <a:buClr>
                <a:srgbClr val="808080"/>
              </a:buClr>
              <a:buNone/>
              <a:defRPr sz="1800" b="0">
                <a:solidFill>
                  <a:schemeClr val="tx2"/>
                </a:solidFill>
              </a:defRPr>
            </a:lvl1pPr>
            <a:lvl2pPr marL="228597" indent="-228597">
              <a:lnSpc>
                <a:spcPct val="100000"/>
              </a:lnSpc>
              <a:spcBef>
                <a:spcPts val="1200"/>
              </a:spcBef>
              <a:buClr>
                <a:srgbClr val="9FFF99"/>
              </a:buClr>
              <a:buFont typeface="Arial" panose="020B0604020202020204" pitchFamily="34" charset="0"/>
              <a:buChar char="•"/>
              <a:defRPr sz="1600" b="0">
                <a:solidFill>
                  <a:schemeClr val="tx2"/>
                </a:solidFill>
              </a:defRPr>
            </a:lvl2pPr>
            <a:lvl3pPr marL="685790" indent="-228597">
              <a:lnSpc>
                <a:spcPct val="100000"/>
              </a:lnSpc>
              <a:spcBef>
                <a:spcPts val="600"/>
              </a:spcBef>
              <a:buClr>
                <a:srgbClr val="9FFF99"/>
              </a:buClr>
              <a:buFont typeface="Arial" panose="020B0604020202020204" pitchFamily="34" charset="0"/>
              <a:buChar char="–"/>
              <a:defRPr sz="1200" b="0">
                <a:solidFill>
                  <a:schemeClr val="tx2"/>
                </a:solidFill>
              </a:defRPr>
            </a:lvl3pPr>
            <a:lvl4pPr marL="1600176" indent="-228597">
              <a:buClr>
                <a:srgbClr val="808080"/>
              </a:buClr>
              <a:buFont typeface="Arial" panose="020B0604020202020204" pitchFamily="34" charset="0"/>
              <a:buChar char="–"/>
              <a:defRPr sz="1867">
                <a:solidFill>
                  <a:schemeClr val="bg2"/>
                </a:solidFill>
              </a:defRPr>
            </a:lvl4pPr>
            <a:lvl5pPr marL="2057370" indent="-228597">
              <a:buClr>
                <a:srgbClr val="808080"/>
              </a:buClr>
              <a:buFont typeface="Arial" panose="020B0604020202020204" pitchFamily="34" charset="0"/>
              <a:buChar char="–"/>
              <a:defRPr sz="1867">
                <a:solidFill>
                  <a:schemeClr val="bg2"/>
                </a:solidFill>
              </a:defRPr>
            </a:lvl5pPr>
          </a:lstStyle>
          <a:p>
            <a:pPr lvl="0"/>
            <a:r>
              <a:rPr lang="en-US"/>
              <a:t>Click to edit Master text styles</a:t>
            </a:r>
          </a:p>
          <a:p>
            <a:pPr lvl="1"/>
            <a:r>
              <a:rPr lang="en-US"/>
              <a:t>Second level</a:t>
            </a:r>
          </a:p>
          <a:p>
            <a:pPr lvl="2"/>
            <a:r>
              <a:rPr lang="en-US"/>
              <a:t>Third level</a:t>
            </a:r>
          </a:p>
        </p:txBody>
      </p:sp>
      <p:sp>
        <p:nvSpPr>
          <p:cNvPr id="13" name="Subtitle 2">
            <a:extLst>
              <a:ext uri="{FF2B5EF4-FFF2-40B4-BE49-F238E27FC236}">
                <a16:creationId xmlns:a16="http://schemas.microsoft.com/office/drawing/2014/main" id="{FDA5B365-007E-1E32-CA95-9AA4910AA44A}"/>
              </a:ext>
            </a:extLst>
          </p:cNvPr>
          <p:cNvSpPr>
            <a:spLocks noGrp="1"/>
          </p:cNvSpPr>
          <p:nvPr>
            <p:ph type="subTitle" idx="10"/>
          </p:nvPr>
        </p:nvSpPr>
        <p:spPr>
          <a:xfrm>
            <a:off x="381000" y="5600701"/>
            <a:ext cx="4800600" cy="571500"/>
          </a:xfrm>
          <a:prstGeom prst="rect">
            <a:avLst/>
          </a:prstGeom>
        </p:spPr>
        <p:txBody>
          <a:bodyPr wrap="square" lIns="0" tIns="0" rIns="0" bIns="0" anchor="t" anchorCtr="0">
            <a:noAutofit/>
          </a:bodyPr>
          <a:lstStyle>
            <a:lvl1pPr marL="0" indent="0" algn="l">
              <a:lnSpc>
                <a:spcPct val="100000"/>
              </a:lnSpc>
              <a:spcBef>
                <a:spcPts val="1200"/>
              </a:spcBef>
              <a:buNone/>
              <a:defRPr sz="1800">
                <a:solidFill>
                  <a:srgbClr val="9FFF99"/>
                </a:solidFill>
                <a:latin typeface="Arial" panose="020B0604020202020204" pitchFamily="34" charset="0"/>
              </a:defRPr>
            </a:lvl1pPr>
            <a:lvl2pPr marL="457194" indent="0" algn="ctr">
              <a:buNone/>
              <a:defRPr sz="2000"/>
            </a:lvl2pPr>
            <a:lvl3pPr marL="914386" indent="0" algn="ctr">
              <a:buNone/>
              <a:defRPr sz="1800"/>
            </a:lvl3pPr>
            <a:lvl4pPr marL="1371579" indent="0" algn="ctr">
              <a:buNone/>
              <a:defRPr sz="1600"/>
            </a:lvl4pPr>
            <a:lvl5pPr marL="1828773" indent="0" algn="ctr">
              <a:buNone/>
              <a:defRPr sz="1600"/>
            </a:lvl5pPr>
            <a:lvl6pPr marL="2285966" indent="0" algn="ctr">
              <a:buNone/>
              <a:defRPr sz="1600"/>
            </a:lvl6pPr>
            <a:lvl7pPr marL="2743158" indent="0" algn="ctr">
              <a:buNone/>
              <a:defRPr sz="1600"/>
            </a:lvl7pPr>
            <a:lvl8pPr marL="3200352" indent="0" algn="ctr">
              <a:buNone/>
              <a:defRPr sz="1600"/>
            </a:lvl8pPr>
            <a:lvl9pPr marL="3657546" indent="0" algn="ctr">
              <a:buNone/>
              <a:defRPr sz="1600"/>
            </a:lvl9pPr>
          </a:lstStyle>
          <a:p>
            <a:r>
              <a:rPr lang="en-US"/>
              <a:t>Click to edit Master subtitle style</a:t>
            </a:r>
          </a:p>
        </p:txBody>
      </p:sp>
    </p:spTree>
    <p:extLst>
      <p:ext uri="{BB962C8B-B14F-4D97-AF65-F5344CB8AC3E}">
        <p14:creationId xmlns:p14="http://schemas.microsoft.com/office/powerpoint/2010/main" val="1245289070"/>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re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0403083" y="6451744"/>
            <a:ext cx="1438648" cy="187024"/>
          </a:xfrm>
          <a:prstGeom prst="rect">
            <a:avLst/>
          </a:prstGeom>
        </p:spPr>
      </p:pic>
      <p:sp>
        <p:nvSpPr>
          <p:cNvPr id="5" name="Title 1">
            <a:extLst>
              <a:ext uri="{FF2B5EF4-FFF2-40B4-BE49-F238E27FC236}">
                <a16:creationId xmlns:a16="http://schemas.microsoft.com/office/drawing/2014/main" id="{D7D3C83F-1685-4A4A-8993-74D3219027D6}"/>
              </a:ext>
            </a:extLst>
          </p:cNvPr>
          <p:cNvSpPr>
            <a:spLocks noGrp="1"/>
          </p:cNvSpPr>
          <p:nvPr>
            <p:ph type="title"/>
          </p:nvPr>
        </p:nvSpPr>
        <p:spPr>
          <a:xfrm>
            <a:off x="381000" y="4343402"/>
            <a:ext cx="8001000" cy="1495794"/>
          </a:xfrm>
          <a:prstGeom prst="rect">
            <a:avLst/>
          </a:prstGeom>
        </p:spPr>
        <p:txBody>
          <a:bodyPr wrap="square" lIns="0" tIns="0" rIns="0" bIns="0" anchor="b" anchorCtr="0">
            <a:spAutoFit/>
          </a:bodyPr>
          <a:lstStyle>
            <a:lvl1pPr>
              <a:defRPr lang="en-US" sz="5400" dirty="0">
                <a:solidFill>
                  <a:srgbClr val="FBEECE"/>
                </a:solidFill>
              </a:defRPr>
            </a:lvl1pPr>
          </a:lstStyle>
          <a:p>
            <a:pPr lvl="0"/>
            <a:r>
              <a:rPr lang="en-US"/>
              <a:t>Click to edit Master title style</a:t>
            </a:r>
          </a:p>
        </p:txBody>
      </p:sp>
      <p:sp>
        <p:nvSpPr>
          <p:cNvPr id="134" name="Rectangle 133">
            <a:extLst>
              <a:ext uri="{FF2B5EF4-FFF2-40B4-BE49-F238E27FC236}">
                <a16:creationId xmlns:a16="http://schemas.microsoft.com/office/drawing/2014/main" id="{A0DF9CD8-713A-4D3D-ABB1-066FD97F8D34}"/>
              </a:ext>
              <a:ext uri="{C183D7F6-B498-43B3-948B-1728B52AA6E4}">
                <adec:decorative xmlns:adec="http://schemas.microsoft.com/office/drawing/2017/decorative" val="1"/>
              </a:ext>
            </a:extLst>
          </p:cNvPr>
          <p:cNvSpPr>
            <a:spLocks noChangeAspect="1"/>
          </p:cNvSpPr>
          <p:nvPr userDrawn="1"/>
        </p:nvSpPr>
        <p:spPr>
          <a:xfrm>
            <a:off x="381001" y="400052"/>
            <a:ext cx="457200" cy="114300"/>
          </a:xfrm>
          <a:prstGeom prst="rect">
            <a:avLst/>
          </a:prstGeom>
          <a:solidFill>
            <a:srgbClr val="B30B3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2"/>
              </a:solidFill>
            </a:endParaRPr>
          </a:p>
        </p:txBody>
      </p:sp>
      <p:sp>
        <p:nvSpPr>
          <p:cNvPr id="135" name="Text Placeholder 2">
            <a:extLst>
              <a:ext uri="{FF2B5EF4-FFF2-40B4-BE49-F238E27FC236}">
                <a16:creationId xmlns:a16="http://schemas.microsoft.com/office/drawing/2014/main" id="{A9B0FFD7-BFAD-41E7-9D7B-61B869FFD99D}"/>
              </a:ext>
            </a:extLst>
          </p:cNvPr>
          <p:cNvSpPr>
            <a:spLocks noGrp="1"/>
          </p:cNvSpPr>
          <p:nvPr>
            <p:ph type="body" sz="quarter" idx="10"/>
          </p:nvPr>
        </p:nvSpPr>
        <p:spPr>
          <a:xfrm>
            <a:off x="1066800" y="349478"/>
            <a:ext cx="7315201" cy="215444"/>
          </a:xfrm>
          <a:prstGeom prst="rect">
            <a:avLst/>
          </a:prstGeom>
        </p:spPr>
        <p:txBody>
          <a:bodyPr lIns="0" tIns="0" rIns="0" bIns="0">
            <a:spAutoFit/>
          </a:bodyPr>
          <a:lstStyle>
            <a:lvl1pPr marL="0" indent="0">
              <a:lnSpc>
                <a:spcPct val="100000"/>
              </a:lnSpc>
              <a:buNone/>
              <a:defRPr sz="1400" cap="all" spc="300" baseline="0">
                <a:solidFill>
                  <a:schemeClr val="tx2"/>
                </a:solidFill>
              </a:defRPr>
            </a:lvl1pPr>
            <a:lvl2pPr marL="457194" indent="0">
              <a:buNone/>
              <a:defRPr/>
            </a:lvl2pPr>
            <a:lvl3pPr marL="914386" indent="0">
              <a:buNone/>
              <a:defRPr/>
            </a:lvl3pPr>
            <a:lvl4pPr marL="1371579" indent="0">
              <a:buNone/>
              <a:defRPr/>
            </a:lvl4pPr>
            <a:lvl5pPr marL="1828773" indent="0">
              <a:buNone/>
              <a:defRPr/>
            </a:lvl5pPr>
          </a:lstStyle>
          <a:p>
            <a:pPr lvl="0"/>
            <a:r>
              <a:rPr lang="en-US"/>
              <a:t>Click to edit Master text styles</a:t>
            </a:r>
          </a:p>
        </p:txBody>
      </p:sp>
    </p:spTree>
    <p:extLst>
      <p:ext uri="{BB962C8B-B14F-4D97-AF65-F5344CB8AC3E}">
        <p14:creationId xmlns:p14="http://schemas.microsoft.com/office/powerpoint/2010/main" val="779394413"/>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A49A41B-9CF1-4CD6-B1E3-F736C63833BC}"/>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01171" y="6172200"/>
            <a:ext cx="2743200" cy="356618"/>
          </a:xfrm>
          <a:prstGeom prst="rect">
            <a:avLst/>
          </a:prstGeom>
        </p:spPr>
      </p:pic>
      <p:sp>
        <p:nvSpPr>
          <p:cNvPr id="11" name="Subtitle 2">
            <a:extLst>
              <a:ext uri="{FF2B5EF4-FFF2-40B4-BE49-F238E27FC236}">
                <a16:creationId xmlns:a16="http://schemas.microsoft.com/office/drawing/2014/main" id="{A67014B0-AEAB-4CC8-BCED-661FF1CA2731}"/>
              </a:ext>
            </a:extLst>
          </p:cNvPr>
          <p:cNvSpPr>
            <a:spLocks noGrp="1"/>
          </p:cNvSpPr>
          <p:nvPr userDrawn="1">
            <p:ph type="subTitle" idx="1"/>
          </p:nvPr>
        </p:nvSpPr>
        <p:spPr>
          <a:xfrm>
            <a:off x="381000" y="4204926"/>
            <a:ext cx="7971108" cy="723900"/>
          </a:xfrm>
          <a:prstGeom prst="rect">
            <a:avLst/>
          </a:prstGeom>
        </p:spPr>
        <p:txBody>
          <a:bodyPr lIns="0" tIns="0" rIns="0" bIns="0"/>
          <a:lstStyle>
            <a:lvl1pPr marL="0" indent="0" algn="l">
              <a:lnSpc>
                <a:spcPct val="100000"/>
              </a:lnSpc>
              <a:spcBef>
                <a:spcPts val="0"/>
              </a:spcBef>
              <a:buNone/>
              <a:defRPr sz="1800">
                <a:solidFill>
                  <a:schemeClr val="tx2"/>
                </a:solidFill>
                <a:latin typeface="Arial" panose="020B0604020202020204" pitchFamily="34" charset="0"/>
              </a:defRPr>
            </a:lvl1pPr>
            <a:lvl2pPr marL="457194" indent="0" algn="ctr">
              <a:buNone/>
              <a:defRPr sz="2000"/>
            </a:lvl2pPr>
            <a:lvl3pPr marL="914386" indent="0" algn="ctr">
              <a:buNone/>
              <a:defRPr sz="1800"/>
            </a:lvl3pPr>
            <a:lvl4pPr marL="1371579" indent="0" algn="ctr">
              <a:buNone/>
              <a:defRPr sz="1600"/>
            </a:lvl4pPr>
            <a:lvl5pPr marL="1828773" indent="0" algn="ctr">
              <a:buNone/>
              <a:defRPr sz="1600"/>
            </a:lvl5pPr>
            <a:lvl6pPr marL="2285966" indent="0" algn="ctr">
              <a:buNone/>
              <a:defRPr sz="1600"/>
            </a:lvl6pPr>
            <a:lvl7pPr marL="2743158" indent="0" algn="ctr">
              <a:buNone/>
              <a:defRPr sz="1600"/>
            </a:lvl7pPr>
            <a:lvl8pPr marL="3200352" indent="0" algn="ctr">
              <a:buNone/>
              <a:defRPr sz="1600"/>
            </a:lvl8pPr>
            <a:lvl9pPr marL="3657546" indent="0" algn="ctr">
              <a:buNone/>
              <a:defRPr sz="1600"/>
            </a:lvl9pPr>
          </a:lstStyle>
          <a:p>
            <a:r>
              <a:rPr lang="en-US"/>
              <a:t>Click to edit Master subtitle style</a:t>
            </a:r>
          </a:p>
        </p:txBody>
      </p:sp>
      <p:sp>
        <p:nvSpPr>
          <p:cNvPr id="6" name="Rectangle 5">
            <a:extLst>
              <a:ext uri="{FF2B5EF4-FFF2-40B4-BE49-F238E27FC236}">
                <a16:creationId xmlns:a16="http://schemas.microsoft.com/office/drawing/2014/main" id="{2E5D8143-A159-4278-916B-DB3850ADE74C}"/>
              </a:ext>
              <a:ext uri="{C183D7F6-B498-43B3-948B-1728B52AA6E4}">
                <adec:decorative xmlns:adec="http://schemas.microsoft.com/office/drawing/2017/decorative" val="1"/>
              </a:ext>
            </a:extLst>
          </p:cNvPr>
          <p:cNvSpPr>
            <a:spLocks noChangeAspect="1"/>
          </p:cNvSpPr>
          <p:nvPr userDrawn="1"/>
        </p:nvSpPr>
        <p:spPr>
          <a:xfrm>
            <a:off x="381001" y="3429001"/>
            <a:ext cx="457200" cy="1143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2"/>
              </a:solidFill>
            </a:endParaRPr>
          </a:p>
        </p:txBody>
      </p:sp>
      <p:sp>
        <p:nvSpPr>
          <p:cNvPr id="8" name="Title 1">
            <a:extLst>
              <a:ext uri="{FF2B5EF4-FFF2-40B4-BE49-F238E27FC236}">
                <a16:creationId xmlns:a16="http://schemas.microsoft.com/office/drawing/2014/main" id="{47F5323D-6831-4D66-AAB2-4C1920E06475}"/>
              </a:ext>
            </a:extLst>
          </p:cNvPr>
          <p:cNvSpPr>
            <a:spLocks noGrp="1"/>
          </p:cNvSpPr>
          <p:nvPr userDrawn="1">
            <p:ph type="title"/>
          </p:nvPr>
        </p:nvSpPr>
        <p:spPr>
          <a:xfrm>
            <a:off x="381000" y="1738314"/>
            <a:ext cx="7969282" cy="1495794"/>
          </a:xfrm>
          <a:prstGeom prst="rect">
            <a:avLst/>
          </a:prstGeom>
        </p:spPr>
        <p:txBody>
          <a:bodyPr wrap="square" lIns="0" tIns="0" rIns="0" bIns="0" anchor="b" anchorCtr="0">
            <a:spAutoFit/>
          </a:bodyPr>
          <a:lstStyle>
            <a:lvl1pPr>
              <a:defRPr lang="en-US" sz="5400" dirty="0">
                <a:solidFill>
                  <a:srgbClr val="E5F8FF"/>
                </a:solidFill>
                <a:effectLst>
                  <a:glow rad="127000">
                    <a:srgbClr val="0D32A4"/>
                  </a:glow>
                </a:effectLst>
                <a:latin typeface="Arial Nova Light" panose="020B0304020202020204" pitchFamily="34" charset="0"/>
              </a:defRPr>
            </a:lvl1pPr>
          </a:lstStyle>
          <a:p>
            <a:pPr marL="0" lvl="0"/>
            <a:r>
              <a:rPr lang="en-US"/>
              <a:t>Click to edit Master title style</a:t>
            </a:r>
          </a:p>
        </p:txBody>
      </p:sp>
    </p:spTree>
    <p:extLst>
      <p:ext uri="{BB962C8B-B14F-4D97-AF65-F5344CB8AC3E}">
        <p14:creationId xmlns:p14="http://schemas.microsoft.com/office/powerpoint/2010/main" val="735621797"/>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 red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0403083" y="6451744"/>
            <a:ext cx="1438648" cy="187024"/>
          </a:xfrm>
          <a:prstGeom prst="rect">
            <a:avLst/>
          </a:prstGeom>
          <a:effectLst/>
        </p:spPr>
      </p:pic>
      <p:sp>
        <p:nvSpPr>
          <p:cNvPr id="5" name="Title 1">
            <a:extLst>
              <a:ext uri="{FF2B5EF4-FFF2-40B4-BE49-F238E27FC236}">
                <a16:creationId xmlns:a16="http://schemas.microsoft.com/office/drawing/2014/main" id="{D7D3C83F-1685-4A4A-8993-74D3219027D6}"/>
              </a:ext>
            </a:extLst>
          </p:cNvPr>
          <p:cNvSpPr>
            <a:spLocks noGrp="1"/>
          </p:cNvSpPr>
          <p:nvPr>
            <p:ph type="title"/>
          </p:nvPr>
        </p:nvSpPr>
        <p:spPr>
          <a:xfrm>
            <a:off x="381000" y="4343402"/>
            <a:ext cx="5715000" cy="1495794"/>
          </a:xfrm>
          <a:prstGeom prst="rect">
            <a:avLst/>
          </a:prstGeom>
        </p:spPr>
        <p:txBody>
          <a:bodyPr wrap="square" lIns="0" tIns="0" rIns="0" bIns="0" anchor="b" anchorCtr="0">
            <a:spAutoFit/>
          </a:bodyPr>
          <a:lstStyle>
            <a:lvl1pPr>
              <a:defRPr lang="en-US" sz="5400" dirty="0">
                <a:solidFill>
                  <a:srgbClr val="FBEECE"/>
                </a:solidFill>
              </a:defRPr>
            </a:lvl1pPr>
          </a:lstStyle>
          <a:p>
            <a:pPr lvl="0"/>
            <a:r>
              <a:rPr lang="en-US"/>
              <a:t>Click to edit Master title style</a:t>
            </a:r>
          </a:p>
        </p:txBody>
      </p:sp>
      <p:sp>
        <p:nvSpPr>
          <p:cNvPr id="134" name="Rectangle 133">
            <a:extLst>
              <a:ext uri="{FF2B5EF4-FFF2-40B4-BE49-F238E27FC236}">
                <a16:creationId xmlns:a16="http://schemas.microsoft.com/office/drawing/2014/main" id="{A0DF9CD8-713A-4D3D-ABB1-066FD97F8D34}"/>
              </a:ext>
              <a:ext uri="{C183D7F6-B498-43B3-948B-1728B52AA6E4}">
                <adec:decorative xmlns:adec="http://schemas.microsoft.com/office/drawing/2017/decorative" val="1"/>
              </a:ext>
            </a:extLst>
          </p:cNvPr>
          <p:cNvSpPr>
            <a:spLocks noChangeAspect="1"/>
          </p:cNvSpPr>
          <p:nvPr userDrawn="1"/>
        </p:nvSpPr>
        <p:spPr>
          <a:xfrm>
            <a:off x="381001" y="400052"/>
            <a:ext cx="457200" cy="114300"/>
          </a:xfrm>
          <a:prstGeom prst="rect">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2"/>
              </a:solidFill>
            </a:endParaRPr>
          </a:p>
        </p:txBody>
      </p:sp>
      <p:sp>
        <p:nvSpPr>
          <p:cNvPr id="135" name="Text Placeholder 2">
            <a:extLst>
              <a:ext uri="{FF2B5EF4-FFF2-40B4-BE49-F238E27FC236}">
                <a16:creationId xmlns:a16="http://schemas.microsoft.com/office/drawing/2014/main" id="{A9B0FFD7-BFAD-41E7-9D7B-61B869FFD99D}"/>
              </a:ext>
            </a:extLst>
          </p:cNvPr>
          <p:cNvSpPr>
            <a:spLocks noGrp="1"/>
          </p:cNvSpPr>
          <p:nvPr>
            <p:ph type="body" sz="quarter" idx="10"/>
          </p:nvPr>
        </p:nvSpPr>
        <p:spPr>
          <a:xfrm>
            <a:off x="1066800" y="349478"/>
            <a:ext cx="7315201" cy="215444"/>
          </a:xfrm>
          <a:prstGeom prst="rect">
            <a:avLst/>
          </a:prstGeom>
        </p:spPr>
        <p:txBody>
          <a:bodyPr lIns="0" tIns="0" rIns="0" bIns="0">
            <a:spAutoFit/>
          </a:bodyPr>
          <a:lstStyle>
            <a:lvl1pPr marL="0" indent="0">
              <a:lnSpc>
                <a:spcPct val="100000"/>
              </a:lnSpc>
              <a:buNone/>
              <a:defRPr sz="1400" cap="all" spc="300" baseline="0">
                <a:solidFill>
                  <a:schemeClr val="tx2"/>
                </a:solidFill>
              </a:defRPr>
            </a:lvl1pPr>
            <a:lvl2pPr marL="457194" indent="0">
              <a:buNone/>
              <a:defRPr/>
            </a:lvl2pPr>
            <a:lvl3pPr marL="914386" indent="0">
              <a:buNone/>
              <a:defRPr/>
            </a:lvl3pPr>
            <a:lvl4pPr marL="1371579" indent="0">
              <a:buNone/>
              <a:defRPr/>
            </a:lvl4pPr>
            <a:lvl5pPr marL="1828773" indent="0">
              <a:buNone/>
              <a:defRPr/>
            </a:lvl5pPr>
          </a:lstStyle>
          <a:p>
            <a:pPr lvl="0"/>
            <a:r>
              <a:rPr lang="en-US"/>
              <a:t>Click to edit Master text styles</a:t>
            </a:r>
          </a:p>
        </p:txBody>
      </p:sp>
    </p:spTree>
    <p:extLst>
      <p:ext uri="{BB962C8B-B14F-4D97-AF65-F5344CB8AC3E}">
        <p14:creationId xmlns:p14="http://schemas.microsoft.com/office/powerpoint/2010/main" val="3825481355"/>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ide bar re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9936" y="800101"/>
            <a:ext cx="2267064" cy="1329595"/>
          </a:xfrm>
          <a:prstGeom prst="rect">
            <a:avLst/>
          </a:prstGeom>
        </p:spPr>
        <p:txBody>
          <a:bodyPr wrap="square" lIns="0" tIns="0" rIns="0" bIns="0">
            <a:spAutoFit/>
          </a:bodyPr>
          <a:lstStyle>
            <a:lvl1pPr>
              <a:defRPr sz="3200">
                <a:solidFill>
                  <a:srgbClr val="FBEECE"/>
                </a:solidFill>
                <a:latin typeface="+mj-lt"/>
              </a:defRPr>
            </a:lvl1pPr>
          </a:lstStyle>
          <a:p>
            <a:r>
              <a:rPr lang="en-US"/>
              <a:t>Click to edit Master title style</a:t>
            </a:r>
          </a:p>
        </p:txBody>
      </p:sp>
      <p:sp>
        <p:nvSpPr>
          <p:cNvPr id="3" name="Content Placeholder 2"/>
          <p:cNvSpPr>
            <a:spLocks noGrp="1"/>
          </p:cNvSpPr>
          <p:nvPr>
            <p:ph idx="1"/>
          </p:nvPr>
        </p:nvSpPr>
        <p:spPr>
          <a:xfrm>
            <a:off x="3467100" y="400052"/>
            <a:ext cx="8382000" cy="5829300"/>
          </a:xfrm>
          <a:prstGeom prst="rect">
            <a:avLst/>
          </a:prstGeom>
        </p:spPr>
        <p:txBody>
          <a:bodyPr lIns="0" tIns="0" rIns="0" bIns="0" anchor="ctr" anchorCtr="0"/>
          <a:lstStyle>
            <a:lvl1pPr marL="228597" indent="-228597">
              <a:lnSpc>
                <a:spcPct val="100000"/>
              </a:lnSpc>
              <a:spcBef>
                <a:spcPts val="1200"/>
              </a:spcBef>
              <a:buClr>
                <a:srgbClr val="808080"/>
              </a:buClr>
              <a:buFont typeface="Arial" panose="020B0604020202020204" pitchFamily="34" charset="0"/>
              <a:buChar char="•"/>
              <a:defRPr sz="2400">
                <a:solidFill>
                  <a:schemeClr val="bg2"/>
                </a:solidFill>
                <a:latin typeface="Arial" panose="020B0604020202020204" pitchFamily="34" charset="0"/>
              </a:defRPr>
            </a:lvl1pPr>
            <a:lvl2pPr marL="685790" indent="-228597">
              <a:lnSpc>
                <a:spcPct val="100000"/>
              </a:lnSpc>
              <a:spcBef>
                <a:spcPts val="600"/>
              </a:spcBef>
              <a:buClr>
                <a:srgbClr val="808080"/>
              </a:buClr>
              <a:buFont typeface="Arial" panose="020B0604020202020204" pitchFamily="34" charset="0"/>
              <a:buChar char="–"/>
              <a:defRPr sz="1800">
                <a:solidFill>
                  <a:schemeClr val="bg2"/>
                </a:solidFill>
                <a:latin typeface="Arial" panose="020B0604020202020204" pitchFamily="34" charset="0"/>
              </a:defRPr>
            </a:lvl2pPr>
            <a:lvl3pPr marL="1066783" indent="-152398">
              <a:lnSpc>
                <a:spcPct val="100000"/>
              </a:lnSpc>
              <a:spcBef>
                <a:spcPts val="600"/>
              </a:spcBef>
              <a:buClr>
                <a:srgbClr val="808080"/>
              </a:buClr>
              <a:buFont typeface="Arial" panose="020B0604020202020204" pitchFamily="34" charset="0"/>
              <a:buChar char="▪"/>
              <a:defRPr sz="1400">
                <a:solidFill>
                  <a:schemeClr val="bg2"/>
                </a:solidFill>
                <a:latin typeface="Arial" panose="020B0604020202020204" pitchFamily="34" charset="0"/>
              </a:defRPr>
            </a:lvl3pPr>
            <a:lvl4pPr marL="1600176" indent="-228597">
              <a:lnSpc>
                <a:spcPct val="100000"/>
              </a:lnSpc>
              <a:spcBef>
                <a:spcPts val="400"/>
              </a:spcBef>
              <a:buClr>
                <a:schemeClr val="bg1">
                  <a:lumMod val="60000"/>
                  <a:lumOff val="40000"/>
                </a:schemeClr>
              </a:buClr>
              <a:buFont typeface="Arial" panose="020B0604020202020204" pitchFamily="34" charset="0"/>
              <a:buChar char="•"/>
              <a:defRPr sz="1200"/>
            </a:lvl4pPr>
            <a:lvl5pPr marL="2057370" indent="-228597">
              <a:lnSpc>
                <a:spcPct val="100000"/>
              </a:lnSpc>
              <a:spcBef>
                <a:spcPts val="400"/>
              </a:spcBef>
              <a:buClr>
                <a:schemeClr val="bg1">
                  <a:lumMod val="60000"/>
                  <a:lumOff val="40000"/>
                </a:schemeClr>
              </a:buClr>
              <a:buFont typeface="Arial" panose="020B0604020202020204" pitchFamily="34" charset="0"/>
              <a:buChar char="•"/>
              <a:defRPr sz="1200"/>
            </a:lvl5pPr>
          </a:lstStyle>
          <a:p>
            <a:pPr lvl="0"/>
            <a:r>
              <a:rPr lang="en-US"/>
              <a:t>Click to edit Master text styles</a:t>
            </a:r>
          </a:p>
          <a:p>
            <a:pPr lvl="1"/>
            <a:r>
              <a:rPr lang="en-US"/>
              <a:t>Second level</a:t>
            </a:r>
          </a:p>
          <a:p>
            <a:pPr lvl="2"/>
            <a:r>
              <a:rPr lang="en-US"/>
              <a:t>Third level</a:t>
            </a:r>
          </a:p>
        </p:txBody>
      </p:sp>
      <p:sp>
        <p:nvSpPr>
          <p:cNvPr id="4" name="Rectangle 3">
            <a:extLst>
              <a:ext uri="{FF2B5EF4-FFF2-40B4-BE49-F238E27FC236}">
                <a16:creationId xmlns:a16="http://schemas.microsoft.com/office/drawing/2014/main" id="{F7E372F5-2EC7-4733-8384-2D4149AFD478}"/>
              </a:ext>
              <a:ext uri="{C183D7F6-B498-43B3-948B-1728B52AA6E4}">
                <adec:decorative xmlns:adec="http://schemas.microsoft.com/office/drawing/2017/decorative" val="1"/>
              </a:ext>
            </a:extLst>
          </p:cNvPr>
          <p:cNvSpPr>
            <a:spLocks noChangeAspect="1"/>
          </p:cNvSpPr>
          <p:nvPr userDrawn="1"/>
        </p:nvSpPr>
        <p:spPr>
          <a:xfrm>
            <a:off x="381001" y="415452"/>
            <a:ext cx="457200" cy="114300"/>
          </a:xfrm>
          <a:prstGeom prst="rect">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2"/>
              </a:solidFill>
            </a:endParaRPr>
          </a:p>
        </p:txBody>
      </p:sp>
      <p:sp>
        <p:nvSpPr>
          <p:cNvPr id="6" name="Subtitle 2">
            <a:extLst>
              <a:ext uri="{FF2B5EF4-FFF2-40B4-BE49-F238E27FC236}">
                <a16:creationId xmlns:a16="http://schemas.microsoft.com/office/drawing/2014/main" id="{DD84B0B8-7C41-4C04-9E5E-65F066217219}"/>
              </a:ext>
            </a:extLst>
          </p:cNvPr>
          <p:cNvSpPr>
            <a:spLocks noGrp="1"/>
          </p:cNvSpPr>
          <p:nvPr>
            <p:ph type="subTitle" idx="10"/>
          </p:nvPr>
        </p:nvSpPr>
        <p:spPr>
          <a:xfrm>
            <a:off x="381000" y="2514601"/>
            <a:ext cx="2281326" cy="3714751"/>
          </a:xfrm>
          <a:prstGeom prst="rect">
            <a:avLst/>
          </a:prstGeom>
        </p:spPr>
        <p:txBody>
          <a:bodyPr wrap="square" lIns="0" tIns="0" rIns="0" bIns="0">
            <a:noAutofit/>
          </a:bodyPr>
          <a:lstStyle>
            <a:lvl1pPr marL="0" indent="0" algn="l">
              <a:lnSpc>
                <a:spcPct val="100000"/>
              </a:lnSpc>
              <a:spcBef>
                <a:spcPts val="1200"/>
              </a:spcBef>
              <a:buNone/>
              <a:defRPr sz="1600">
                <a:solidFill>
                  <a:schemeClr val="accent3"/>
                </a:solidFill>
                <a:latin typeface="Arial" panose="020B0604020202020204" pitchFamily="34" charset="0"/>
              </a:defRPr>
            </a:lvl1pPr>
            <a:lvl2pPr marL="457194" indent="0" algn="ctr">
              <a:buNone/>
              <a:defRPr sz="2000"/>
            </a:lvl2pPr>
            <a:lvl3pPr marL="914386" indent="0" algn="ctr">
              <a:buNone/>
              <a:defRPr sz="1800"/>
            </a:lvl3pPr>
            <a:lvl4pPr marL="1371579" indent="0" algn="ctr">
              <a:buNone/>
              <a:defRPr sz="1600"/>
            </a:lvl4pPr>
            <a:lvl5pPr marL="1828773" indent="0" algn="ctr">
              <a:buNone/>
              <a:defRPr sz="1600"/>
            </a:lvl5pPr>
            <a:lvl6pPr marL="2285966" indent="0" algn="ctr">
              <a:buNone/>
              <a:defRPr sz="1600"/>
            </a:lvl6pPr>
            <a:lvl7pPr marL="2743158" indent="0" algn="ctr">
              <a:buNone/>
              <a:defRPr sz="1600"/>
            </a:lvl7pPr>
            <a:lvl8pPr marL="3200352" indent="0" algn="ctr">
              <a:buNone/>
              <a:defRPr sz="1600"/>
            </a:lvl8pPr>
            <a:lvl9pPr marL="3657546" indent="0" algn="ctr">
              <a:buNone/>
              <a:defRPr sz="1600"/>
            </a:lvl9pPr>
          </a:lstStyle>
          <a:p>
            <a:r>
              <a:rPr lang="en-US"/>
              <a:t>Click to edit Master subtitle style</a:t>
            </a:r>
          </a:p>
        </p:txBody>
      </p:sp>
    </p:spTree>
    <p:extLst>
      <p:ext uri="{BB962C8B-B14F-4D97-AF65-F5344CB8AC3E}">
        <p14:creationId xmlns:p14="http://schemas.microsoft.com/office/powerpoint/2010/main" val="81882865"/>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ide bar red w/ph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9936" y="800101"/>
            <a:ext cx="2267064" cy="1329595"/>
          </a:xfrm>
          <a:prstGeom prst="rect">
            <a:avLst/>
          </a:prstGeom>
        </p:spPr>
        <p:txBody>
          <a:bodyPr wrap="square" lIns="0" tIns="0" rIns="0" bIns="0">
            <a:spAutoFit/>
          </a:bodyPr>
          <a:lstStyle>
            <a:lvl1pPr>
              <a:defRPr sz="3200">
                <a:solidFill>
                  <a:srgbClr val="FBEECE"/>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F7E372F5-2EC7-4733-8384-2D4149AFD478}"/>
              </a:ext>
              <a:ext uri="{C183D7F6-B498-43B3-948B-1728B52AA6E4}">
                <adec:decorative xmlns:adec="http://schemas.microsoft.com/office/drawing/2017/decorative" val="1"/>
              </a:ext>
            </a:extLst>
          </p:cNvPr>
          <p:cNvSpPr>
            <a:spLocks noChangeAspect="1"/>
          </p:cNvSpPr>
          <p:nvPr userDrawn="1"/>
        </p:nvSpPr>
        <p:spPr>
          <a:xfrm>
            <a:off x="381001" y="415452"/>
            <a:ext cx="457200" cy="114300"/>
          </a:xfrm>
          <a:prstGeom prst="rect">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2"/>
              </a:solidFill>
            </a:endParaRPr>
          </a:p>
        </p:txBody>
      </p:sp>
      <p:sp>
        <p:nvSpPr>
          <p:cNvPr id="6" name="Subtitle 2">
            <a:extLst>
              <a:ext uri="{FF2B5EF4-FFF2-40B4-BE49-F238E27FC236}">
                <a16:creationId xmlns:a16="http://schemas.microsoft.com/office/drawing/2014/main" id="{DD84B0B8-7C41-4C04-9E5E-65F066217219}"/>
              </a:ext>
            </a:extLst>
          </p:cNvPr>
          <p:cNvSpPr>
            <a:spLocks noGrp="1"/>
          </p:cNvSpPr>
          <p:nvPr>
            <p:ph type="subTitle" idx="10"/>
          </p:nvPr>
        </p:nvSpPr>
        <p:spPr>
          <a:xfrm>
            <a:off x="381000" y="2514601"/>
            <a:ext cx="2281326" cy="3714751"/>
          </a:xfrm>
          <a:prstGeom prst="rect">
            <a:avLst/>
          </a:prstGeom>
        </p:spPr>
        <p:txBody>
          <a:bodyPr wrap="square" lIns="0" tIns="0" rIns="0" bIns="0">
            <a:noAutofit/>
          </a:bodyPr>
          <a:lstStyle>
            <a:lvl1pPr marL="0" indent="0" algn="l">
              <a:lnSpc>
                <a:spcPct val="100000"/>
              </a:lnSpc>
              <a:spcBef>
                <a:spcPts val="1200"/>
              </a:spcBef>
              <a:buNone/>
              <a:defRPr sz="1600">
                <a:solidFill>
                  <a:schemeClr val="accent3"/>
                </a:solidFill>
                <a:latin typeface="Arial" panose="020B0604020202020204" pitchFamily="34" charset="0"/>
              </a:defRPr>
            </a:lvl1pPr>
            <a:lvl2pPr marL="457194" indent="0" algn="ctr">
              <a:buNone/>
              <a:defRPr sz="2000"/>
            </a:lvl2pPr>
            <a:lvl3pPr marL="914386" indent="0" algn="ctr">
              <a:buNone/>
              <a:defRPr sz="1800"/>
            </a:lvl3pPr>
            <a:lvl4pPr marL="1371579" indent="0" algn="ctr">
              <a:buNone/>
              <a:defRPr sz="1600"/>
            </a:lvl4pPr>
            <a:lvl5pPr marL="1828773" indent="0" algn="ctr">
              <a:buNone/>
              <a:defRPr sz="1600"/>
            </a:lvl5pPr>
            <a:lvl6pPr marL="2285966" indent="0" algn="ctr">
              <a:buNone/>
              <a:defRPr sz="1600"/>
            </a:lvl6pPr>
            <a:lvl7pPr marL="2743158" indent="0" algn="ctr">
              <a:buNone/>
              <a:defRPr sz="1600"/>
            </a:lvl7pPr>
            <a:lvl8pPr marL="3200352" indent="0" algn="ctr">
              <a:buNone/>
              <a:defRPr sz="1600"/>
            </a:lvl8pPr>
            <a:lvl9pPr marL="3657546" indent="0" algn="ctr">
              <a:buNone/>
              <a:defRPr sz="1600"/>
            </a:lvl9pPr>
          </a:lstStyle>
          <a:p>
            <a:r>
              <a:rPr lang="en-US"/>
              <a:t>Click to edit Master subtitle style</a:t>
            </a:r>
          </a:p>
        </p:txBody>
      </p:sp>
      <p:sp>
        <p:nvSpPr>
          <p:cNvPr id="5" name="Picture Placeholder 6">
            <a:extLst>
              <a:ext uri="{FF2B5EF4-FFF2-40B4-BE49-F238E27FC236}">
                <a16:creationId xmlns:a16="http://schemas.microsoft.com/office/drawing/2014/main" id="{DAF0261D-3168-603A-763E-1A036640EFF0}"/>
              </a:ext>
            </a:extLst>
          </p:cNvPr>
          <p:cNvSpPr>
            <a:spLocks noGrp="1"/>
          </p:cNvSpPr>
          <p:nvPr>
            <p:ph type="pic" sz="quarter" idx="11"/>
          </p:nvPr>
        </p:nvSpPr>
        <p:spPr>
          <a:xfrm>
            <a:off x="3009900" y="0"/>
            <a:ext cx="9182100" cy="6858000"/>
          </a:xfrm>
          <a:prstGeom prst="rect">
            <a:avLst/>
          </a:prstGeom>
          <a:noFill/>
          <a:ln>
            <a:noFill/>
          </a:ln>
        </p:spPr>
        <p:txBody>
          <a:bodyPr lIns="0" tIns="0" rIns="0" bIns="0" anchor="ctr" anchorCtr="1"/>
          <a:lstStyle>
            <a:lvl1pPr marL="0" indent="0">
              <a:buNone/>
              <a:defRPr>
                <a:solidFill>
                  <a:schemeClr val="bg2"/>
                </a:solidFill>
              </a:defRPr>
            </a:lvl1pPr>
          </a:lstStyle>
          <a:p>
            <a:r>
              <a:rPr lang="en-US"/>
              <a:t>Click icon to add picture</a:t>
            </a:r>
          </a:p>
        </p:txBody>
      </p:sp>
    </p:spTree>
    <p:extLst>
      <p:ext uri="{BB962C8B-B14F-4D97-AF65-F5344CB8AC3E}">
        <p14:creationId xmlns:p14="http://schemas.microsoft.com/office/powerpoint/2010/main" val="3306199349"/>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op bar red">
    <p:bg>
      <p:bgPr>
        <a:solidFill>
          <a:schemeClr val="tx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F5CDF81-BCDC-4155-A36E-2E848EF6612B}"/>
              </a:ext>
            </a:extLst>
          </p:cNvPr>
          <p:cNvSpPr/>
          <p:nvPr userDrawn="1"/>
        </p:nvSpPr>
        <p:spPr>
          <a:xfrm>
            <a:off x="0" y="0"/>
            <a:ext cx="12192000" cy="3429000"/>
          </a:xfrm>
          <a:prstGeom prst="rect">
            <a:avLst/>
          </a:prstGeom>
          <a:solidFill>
            <a:srgbClr val="691D3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2"/>
              </a:solidFill>
            </a:endParaRPr>
          </a:p>
        </p:txBody>
      </p:sp>
      <p:sp>
        <p:nvSpPr>
          <p:cNvPr id="2" name="Title 1"/>
          <p:cNvSpPr>
            <a:spLocks noGrp="1"/>
          </p:cNvSpPr>
          <p:nvPr>
            <p:ph type="title"/>
          </p:nvPr>
        </p:nvSpPr>
        <p:spPr>
          <a:xfrm>
            <a:off x="382484" y="800101"/>
            <a:ext cx="4056167" cy="886397"/>
          </a:xfrm>
          <a:prstGeom prst="rect">
            <a:avLst/>
          </a:prstGeom>
        </p:spPr>
        <p:txBody>
          <a:bodyPr wrap="square" lIns="0" tIns="0" rIns="0" bIns="0">
            <a:spAutoFit/>
          </a:bodyPr>
          <a:lstStyle>
            <a:lvl1pPr>
              <a:defRPr sz="3200">
                <a:solidFill>
                  <a:schemeClr val="tx2"/>
                </a:solidFill>
                <a:latin typeface="+mj-lt"/>
              </a:defRPr>
            </a:lvl1pPr>
          </a:lstStyle>
          <a:p>
            <a:r>
              <a:rPr lang="en-US"/>
              <a:t>Click to edit Master title style</a:t>
            </a:r>
          </a:p>
        </p:txBody>
      </p:sp>
      <p:sp>
        <p:nvSpPr>
          <p:cNvPr id="12" name="Content Placeholder 11">
            <a:extLst>
              <a:ext uri="{FF2B5EF4-FFF2-40B4-BE49-F238E27FC236}">
                <a16:creationId xmlns:a16="http://schemas.microsoft.com/office/drawing/2014/main" id="{2F25C9EF-E3D6-4E9D-83B4-E16E0BAD9154}"/>
              </a:ext>
            </a:extLst>
          </p:cNvPr>
          <p:cNvSpPr>
            <a:spLocks noGrp="1" noChangeAspect="1"/>
          </p:cNvSpPr>
          <p:nvPr>
            <p:ph sz="quarter" idx="11"/>
          </p:nvPr>
        </p:nvSpPr>
        <p:spPr>
          <a:xfrm>
            <a:off x="4438651" y="2228852"/>
            <a:ext cx="3314700" cy="3314700"/>
          </a:xfrm>
          <a:prstGeom prst="rect">
            <a:avLst/>
          </a:prstGeom>
          <a:solidFill>
            <a:srgbClr val="FBEECE"/>
          </a:solidFill>
        </p:spPr>
        <p:txBody>
          <a:bodyPr tIns="91440" bIns="91440" anchor="ctr" anchorCtr="0"/>
          <a:lstStyle>
            <a:lvl1pPr marL="0" indent="0" algn="ctr">
              <a:buNone/>
              <a:defRPr sz="1800">
                <a:solidFill>
                  <a:schemeClr val="bg2"/>
                </a:solidFill>
              </a:defRPr>
            </a:lvl1pPr>
            <a:lvl2pPr>
              <a:defRPr sz="1600">
                <a:solidFill>
                  <a:schemeClr val="bg2"/>
                </a:solidFill>
              </a:defRPr>
            </a:lvl2pPr>
            <a:lvl3pPr>
              <a:defRPr sz="1400">
                <a:solidFill>
                  <a:schemeClr val="bg2"/>
                </a:solidFill>
              </a:defRPr>
            </a:lvl3pPr>
            <a:lvl4pPr>
              <a:defRPr sz="1200">
                <a:solidFill>
                  <a:schemeClr val="bg2"/>
                </a:solidFill>
              </a:defRPr>
            </a:lvl4pPr>
            <a:lvl5pPr>
              <a:defRPr sz="1200">
                <a:solidFill>
                  <a:schemeClr val="bg2"/>
                </a:solidFill>
              </a:defRPr>
            </a:lvl5pPr>
          </a:lstStyle>
          <a:p>
            <a:pPr lvl="0"/>
            <a:r>
              <a:rPr lang="en-US"/>
              <a:t>Click to edit Master text styles</a:t>
            </a:r>
          </a:p>
        </p:txBody>
      </p:sp>
      <p:sp>
        <p:nvSpPr>
          <p:cNvPr id="13" name="Content Placeholder 11">
            <a:extLst>
              <a:ext uri="{FF2B5EF4-FFF2-40B4-BE49-F238E27FC236}">
                <a16:creationId xmlns:a16="http://schemas.microsoft.com/office/drawing/2014/main" id="{CC9ADC35-0177-4D0A-A2B4-6BE8CB97A65E}"/>
              </a:ext>
            </a:extLst>
          </p:cNvPr>
          <p:cNvSpPr>
            <a:spLocks noGrp="1" noChangeAspect="1"/>
          </p:cNvSpPr>
          <p:nvPr>
            <p:ph sz="quarter" idx="12"/>
          </p:nvPr>
        </p:nvSpPr>
        <p:spPr>
          <a:xfrm>
            <a:off x="552450" y="2228852"/>
            <a:ext cx="3314700" cy="3314700"/>
          </a:xfrm>
          <a:prstGeom prst="rect">
            <a:avLst/>
          </a:prstGeom>
          <a:solidFill>
            <a:srgbClr val="FBEECE"/>
          </a:solidFill>
        </p:spPr>
        <p:txBody>
          <a:bodyPr tIns="91440" bIns="91440" anchor="ctr" anchorCtr="0"/>
          <a:lstStyle>
            <a:lvl1pPr marL="0" indent="0" algn="ctr">
              <a:buNone/>
              <a:defRPr sz="1800">
                <a:solidFill>
                  <a:schemeClr val="bg2"/>
                </a:solidFill>
              </a:defRPr>
            </a:lvl1pPr>
            <a:lvl2pPr>
              <a:defRPr sz="1600">
                <a:solidFill>
                  <a:schemeClr val="bg2"/>
                </a:solidFill>
              </a:defRPr>
            </a:lvl2pPr>
            <a:lvl3pPr>
              <a:defRPr sz="1400">
                <a:solidFill>
                  <a:schemeClr val="bg2"/>
                </a:solidFill>
              </a:defRPr>
            </a:lvl3pPr>
            <a:lvl4pPr>
              <a:defRPr sz="1200">
                <a:solidFill>
                  <a:schemeClr val="bg2"/>
                </a:solidFill>
              </a:defRPr>
            </a:lvl4pPr>
            <a:lvl5pPr>
              <a:defRPr sz="1200">
                <a:solidFill>
                  <a:schemeClr val="bg2"/>
                </a:solidFill>
              </a:defRPr>
            </a:lvl5pPr>
          </a:lstStyle>
          <a:p>
            <a:pPr lvl="0"/>
            <a:r>
              <a:rPr lang="en-US"/>
              <a:t>Click to edit Master text styles</a:t>
            </a:r>
          </a:p>
        </p:txBody>
      </p:sp>
      <p:sp>
        <p:nvSpPr>
          <p:cNvPr id="14" name="Content Placeholder 11">
            <a:extLst>
              <a:ext uri="{FF2B5EF4-FFF2-40B4-BE49-F238E27FC236}">
                <a16:creationId xmlns:a16="http://schemas.microsoft.com/office/drawing/2014/main" id="{887CCC8C-1CBB-4FA5-AC41-F8CE31E2C100}"/>
              </a:ext>
            </a:extLst>
          </p:cNvPr>
          <p:cNvSpPr>
            <a:spLocks noGrp="1" noChangeAspect="1"/>
          </p:cNvSpPr>
          <p:nvPr>
            <p:ph sz="quarter" idx="13"/>
          </p:nvPr>
        </p:nvSpPr>
        <p:spPr>
          <a:xfrm>
            <a:off x="8324850" y="2228852"/>
            <a:ext cx="3314700" cy="3314700"/>
          </a:xfrm>
          <a:prstGeom prst="rect">
            <a:avLst/>
          </a:prstGeom>
          <a:solidFill>
            <a:srgbClr val="FBEECE"/>
          </a:solidFill>
        </p:spPr>
        <p:txBody>
          <a:bodyPr tIns="91440" bIns="91440" anchor="ctr" anchorCtr="0"/>
          <a:lstStyle>
            <a:lvl1pPr marL="0" indent="0" algn="ctr">
              <a:buNone/>
              <a:defRPr sz="1800">
                <a:solidFill>
                  <a:schemeClr val="bg2"/>
                </a:solidFill>
              </a:defRPr>
            </a:lvl1pPr>
            <a:lvl2pPr>
              <a:defRPr sz="1600">
                <a:solidFill>
                  <a:schemeClr val="bg2"/>
                </a:solidFill>
              </a:defRPr>
            </a:lvl2pPr>
            <a:lvl3pPr>
              <a:defRPr sz="1400">
                <a:solidFill>
                  <a:schemeClr val="bg2"/>
                </a:solidFill>
              </a:defRPr>
            </a:lvl3pPr>
            <a:lvl4pPr>
              <a:defRPr sz="1200">
                <a:solidFill>
                  <a:schemeClr val="bg2"/>
                </a:solidFill>
              </a:defRPr>
            </a:lvl4pPr>
            <a:lvl5pPr>
              <a:defRPr sz="1200">
                <a:solidFill>
                  <a:schemeClr val="bg2"/>
                </a:solidFill>
              </a:defRPr>
            </a:lvl5pPr>
          </a:lstStyle>
          <a:p>
            <a:pPr lvl="0"/>
            <a:r>
              <a:rPr lang="en-US"/>
              <a:t>Click to edit Master text styles</a:t>
            </a:r>
          </a:p>
        </p:txBody>
      </p:sp>
      <p:sp>
        <p:nvSpPr>
          <p:cNvPr id="22" name="Rectangle 21">
            <a:extLst>
              <a:ext uri="{FF2B5EF4-FFF2-40B4-BE49-F238E27FC236}">
                <a16:creationId xmlns:a16="http://schemas.microsoft.com/office/drawing/2014/main" id="{601E45A1-78E0-4520-916E-F5407FC0A24E}"/>
              </a:ext>
              <a:ext uri="{C183D7F6-B498-43B3-948B-1728B52AA6E4}">
                <adec:decorative xmlns:adec="http://schemas.microsoft.com/office/drawing/2017/decorative" val="1"/>
              </a:ext>
            </a:extLst>
          </p:cNvPr>
          <p:cNvSpPr>
            <a:spLocks noChangeAspect="1"/>
          </p:cNvSpPr>
          <p:nvPr userDrawn="1"/>
        </p:nvSpPr>
        <p:spPr>
          <a:xfrm>
            <a:off x="381001" y="400052"/>
            <a:ext cx="457200" cy="114300"/>
          </a:xfrm>
          <a:prstGeom prst="rect">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200">
              <a:solidFill>
                <a:schemeClr val="tx2"/>
              </a:solidFill>
            </a:endParaRPr>
          </a:p>
        </p:txBody>
      </p:sp>
    </p:spTree>
    <p:extLst>
      <p:ext uri="{BB962C8B-B14F-4D97-AF65-F5344CB8AC3E}">
        <p14:creationId xmlns:p14="http://schemas.microsoft.com/office/powerpoint/2010/main" val="235888293"/>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tatement red">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D95DA-6F2D-4DB9-A4B6-50D3D1C65809}"/>
              </a:ext>
            </a:extLst>
          </p:cNvPr>
          <p:cNvSpPr>
            <a:spLocks noGrp="1"/>
          </p:cNvSpPr>
          <p:nvPr>
            <p:ph type="title"/>
          </p:nvPr>
        </p:nvSpPr>
        <p:spPr>
          <a:xfrm>
            <a:off x="375982" y="3438305"/>
            <a:ext cx="9201150" cy="2676747"/>
          </a:xfrm>
          <a:prstGeom prst="rect">
            <a:avLst/>
          </a:prstGeom>
        </p:spPr>
        <p:txBody>
          <a:bodyPr wrap="square" lIns="0" tIns="0" rIns="0" bIns="0" anchor="t" anchorCtr="0">
            <a:noAutofit/>
          </a:bodyPr>
          <a:lstStyle>
            <a:lvl1pPr>
              <a:lnSpc>
                <a:spcPct val="90000"/>
              </a:lnSpc>
              <a:defRPr sz="5400">
                <a:solidFill>
                  <a:srgbClr val="FBEECE"/>
                </a:solidFill>
              </a:defRPr>
            </a:lvl1pPr>
          </a:lstStyle>
          <a:p>
            <a:r>
              <a:rPr lang="en-US"/>
              <a:t>Click to edit Master title style</a:t>
            </a:r>
          </a:p>
        </p:txBody>
      </p:sp>
      <p:pic>
        <p:nvPicPr>
          <p:cNvPr id="3" name="Picture 2">
            <a:extLst>
              <a:ext uri="{FF2B5EF4-FFF2-40B4-BE49-F238E27FC236}">
                <a16:creationId xmlns:a16="http://schemas.microsoft.com/office/drawing/2014/main" id="{5C487A85-65B5-4371-833A-AD6EFF69F55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03083" y="6451744"/>
            <a:ext cx="1438648" cy="187024"/>
          </a:xfrm>
          <a:prstGeom prst="rect">
            <a:avLst/>
          </a:prstGeom>
        </p:spPr>
      </p:pic>
      <p:sp>
        <p:nvSpPr>
          <p:cNvPr id="10" name="Rectangle 9">
            <a:extLst>
              <a:ext uri="{FF2B5EF4-FFF2-40B4-BE49-F238E27FC236}">
                <a16:creationId xmlns:a16="http://schemas.microsoft.com/office/drawing/2014/main" id="{06CBAE8D-A442-4706-952E-6CCFA561BE14}"/>
              </a:ext>
              <a:ext uri="{C183D7F6-B498-43B3-948B-1728B52AA6E4}">
                <adec:decorative xmlns:adec="http://schemas.microsoft.com/office/drawing/2017/decorative" val="1"/>
              </a:ext>
            </a:extLst>
          </p:cNvPr>
          <p:cNvSpPr>
            <a:spLocks noChangeAspect="1"/>
          </p:cNvSpPr>
          <p:nvPr userDrawn="1"/>
        </p:nvSpPr>
        <p:spPr>
          <a:xfrm>
            <a:off x="375981" y="2914652"/>
            <a:ext cx="457200" cy="114300"/>
          </a:xfrm>
          <a:prstGeom prst="rect">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200">
              <a:solidFill>
                <a:schemeClr val="tx2"/>
              </a:solidFill>
            </a:endParaRPr>
          </a:p>
        </p:txBody>
      </p:sp>
    </p:spTree>
    <p:extLst>
      <p:ext uri="{BB962C8B-B14F-4D97-AF65-F5344CB8AC3E}">
        <p14:creationId xmlns:p14="http://schemas.microsoft.com/office/powerpoint/2010/main" val="8668343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op bar w/photo half red">
    <p:bg>
      <p:bgPr>
        <a:solidFill>
          <a:srgbClr val="691D3F"/>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03083" y="6451744"/>
            <a:ext cx="1438648" cy="187024"/>
          </a:xfrm>
          <a:prstGeom prst="rect">
            <a:avLst/>
          </a:prstGeom>
        </p:spPr>
      </p:pic>
      <p:sp>
        <p:nvSpPr>
          <p:cNvPr id="6" name="Rectangle 5">
            <a:extLst>
              <a:ext uri="{FF2B5EF4-FFF2-40B4-BE49-F238E27FC236}">
                <a16:creationId xmlns:a16="http://schemas.microsoft.com/office/drawing/2014/main" id="{BEADD02D-4E86-18B9-EC0D-5EFAF43C6BBB}"/>
              </a:ext>
            </a:extLst>
          </p:cNvPr>
          <p:cNvSpPr/>
          <p:nvPr userDrawn="1"/>
        </p:nvSpPr>
        <p:spPr>
          <a:xfrm>
            <a:off x="0" y="0"/>
            <a:ext cx="12192000" cy="3429000"/>
          </a:xfrm>
          <a:prstGeom prst="rect">
            <a:avLst/>
          </a:prstGeom>
          <a:solidFill>
            <a:schemeClr val="accent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2"/>
              </a:solidFill>
            </a:endParaRPr>
          </a:p>
        </p:txBody>
      </p:sp>
      <p:sp>
        <p:nvSpPr>
          <p:cNvPr id="5" name="Picture Placeholder 6">
            <a:extLst>
              <a:ext uri="{FF2B5EF4-FFF2-40B4-BE49-F238E27FC236}">
                <a16:creationId xmlns:a16="http://schemas.microsoft.com/office/drawing/2014/main" id="{96F27EC7-A1F5-878A-4E9C-42D9EE7F3BF5}"/>
              </a:ext>
            </a:extLst>
          </p:cNvPr>
          <p:cNvSpPr>
            <a:spLocks noGrp="1"/>
          </p:cNvSpPr>
          <p:nvPr>
            <p:ph type="pic" sz="quarter" idx="11"/>
          </p:nvPr>
        </p:nvSpPr>
        <p:spPr>
          <a:xfrm>
            <a:off x="-1137" y="0"/>
            <a:ext cx="12192000" cy="3429000"/>
          </a:xfrm>
          <a:prstGeom prst="rect">
            <a:avLst/>
          </a:prstGeom>
          <a:noFill/>
          <a:ln>
            <a:noFill/>
          </a:ln>
        </p:spPr>
        <p:txBody>
          <a:bodyPr lIns="0" tIns="0" rIns="0" bIns="0" anchor="ctr" anchorCtr="1"/>
          <a:lstStyle>
            <a:lvl1pPr marL="0" indent="0">
              <a:buNone/>
              <a:defRPr>
                <a:solidFill>
                  <a:schemeClr val="tx2"/>
                </a:solidFill>
              </a:defRPr>
            </a:lvl1pPr>
          </a:lstStyle>
          <a:p>
            <a:r>
              <a:rPr lang="en-US"/>
              <a:t>Click icon to add picture</a:t>
            </a:r>
          </a:p>
        </p:txBody>
      </p:sp>
      <p:sp>
        <p:nvSpPr>
          <p:cNvPr id="2" name="Title 1"/>
          <p:cNvSpPr>
            <a:spLocks noGrp="1"/>
          </p:cNvSpPr>
          <p:nvPr>
            <p:ph type="title"/>
          </p:nvPr>
        </p:nvSpPr>
        <p:spPr>
          <a:xfrm>
            <a:off x="381569" y="4229100"/>
            <a:ext cx="4800600" cy="886397"/>
          </a:xfrm>
          <a:prstGeom prst="rect">
            <a:avLst/>
          </a:prstGeom>
        </p:spPr>
        <p:txBody>
          <a:bodyPr wrap="square" lIns="0" tIns="0" rIns="0" bIns="0" anchor="t" anchorCtr="0">
            <a:spAutoFit/>
          </a:bodyPr>
          <a:lstStyle>
            <a:lvl1pPr>
              <a:defRPr lang="en-US" sz="3200" dirty="0">
                <a:solidFill>
                  <a:schemeClr val="tx2"/>
                </a:solidFill>
              </a:defRPr>
            </a:lvl1pPr>
          </a:lstStyle>
          <a:p>
            <a:pPr marL="0" lvl="0"/>
            <a:r>
              <a:rPr lang="en-US"/>
              <a:t>Click to edit Master title style</a:t>
            </a:r>
          </a:p>
        </p:txBody>
      </p:sp>
      <p:sp>
        <p:nvSpPr>
          <p:cNvPr id="12" name="Content Placeholder 9">
            <a:extLst>
              <a:ext uri="{FF2B5EF4-FFF2-40B4-BE49-F238E27FC236}">
                <a16:creationId xmlns:a16="http://schemas.microsoft.com/office/drawing/2014/main" id="{7BBD618F-8A85-084C-32A4-1A29A50E8E93}"/>
              </a:ext>
            </a:extLst>
          </p:cNvPr>
          <p:cNvSpPr>
            <a:spLocks noGrp="1"/>
          </p:cNvSpPr>
          <p:nvPr>
            <p:ph sz="quarter" idx="14"/>
          </p:nvPr>
        </p:nvSpPr>
        <p:spPr>
          <a:xfrm>
            <a:off x="6096001" y="3829050"/>
            <a:ext cx="5715000" cy="2343151"/>
          </a:xfrm>
          <a:prstGeom prst="rect">
            <a:avLst/>
          </a:prstGeom>
        </p:spPr>
        <p:txBody>
          <a:bodyPr lIns="0" tIns="0" rIns="0" bIns="0"/>
          <a:lstStyle>
            <a:lvl1pPr marL="0" indent="0">
              <a:lnSpc>
                <a:spcPct val="100000"/>
              </a:lnSpc>
              <a:spcBef>
                <a:spcPts val="1800"/>
              </a:spcBef>
              <a:buClr>
                <a:srgbClr val="808080"/>
              </a:buClr>
              <a:buNone/>
              <a:defRPr sz="1800" b="0">
                <a:solidFill>
                  <a:schemeClr val="tx2"/>
                </a:solidFill>
              </a:defRPr>
            </a:lvl1pPr>
            <a:lvl2pPr marL="228597" indent="-228597">
              <a:lnSpc>
                <a:spcPct val="100000"/>
              </a:lnSpc>
              <a:spcBef>
                <a:spcPts val="1200"/>
              </a:spcBef>
              <a:buClr>
                <a:schemeClr val="accent3"/>
              </a:buClr>
              <a:buFont typeface="Arial" panose="020B0604020202020204" pitchFamily="34" charset="0"/>
              <a:buChar char="•"/>
              <a:defRPr sz="1600" b="0">
                <a:solidFill>
                  <a:schemeClr val="tx2"/>
                </a:solidFill>
              </a:defRPr>
            </a:lvl2pPr>
            <a:lvl3pPr marL="685790" indent="-228597">
              <a:lnSpc>
                <a:spcPct val="100000"/>
              </a:lnSpc>
              <a:spcBef>
                <a:spcPts val="600"/>
              </a:spcBef>
              <a:buClr>
                <a:schemeClr val="accent3"/>
              </a:buClr>
              <a:buFont typeface="Arial" panose="020B0604020202020204" pitchFamily="34" charset="0"/>
              <a:buChar char="–"/>
              <a:defRPr sz="1200" b="0">
                <a:solidFill>
                  <a:schemeClr val="tx2"/>
                </a:solidFill>
              </a:defRPr>
            </a:lvl3pPr>
            <a:lvl4pPr marL="1600176" indent="-228597">
              <a:buClr>
                <a:srgbClr val="808080"/>
              </a:buClr>
              <a:buFont typeface="Arial" panose="020B0604020202020204" pitchFamily="34" charset="0"/>
              <a:buChar char="–"/>
              <a:defRPr sz="1867">
                <a:solidFill>
                  <a:schemeClr val="bg2"/>
                </a:solidFill>
              </a:defRPr>
            </a:lvl4pPr>
            <a:lvl5pPr marL="2057370" indent="-228597">
              <a:buClr>
                <a:srgbClr val="808080"/>
              </a:buClr>
              <a:buFont typeface="Arial" panose="020B0604020202020204" pitchFamily="34" charset="0"/>
              <a:buChar char="–"/>
              <a:defRPr sz="1867">
                <a:solidFill>
                  <a:schemeClr val="bg2"/>
                </a:solidFill>
              </a:defRPr>
            </a:lvl5pPr>
          </a:lstStyle>
          <a:p>
            <a:pPr lvl="0"/>
            <a:r>
              <a:rPr lang="en-US"/>
              <a:t>Click to edit Master text styles</a:t>
            </a:r>
          </a:p>
          <a:p>
            <a:pPr lvl="1"/>
            <a:r>
              <a:rPr lang="en-US"/>
              <a:t>Second level</a:t>
            </a:r>
          </a:p>
          <a:p>
            <a:pPr lvl="2"/>
            <a:r>
              <a:rPr lang="en-US"/>
              <a:t>Third level</a:t>
            </a:r>
          </a:p>
        </p:txBody>
      </p:sp>
      <p:sp>
        <p:nvSpPr>
          <p:cNvPr id="13" name="Subtitle 2">
            <a:extLst>
              <a:ext uri="{FF2B5EF4-FFF2-40B4-BE49-F238E27FC236}">
                <a16:creationId xmlns:a16="http://schemas.microsoft.com/office/drawing/2014/main" id="{FDA5B365-007E-1E32-CA95-9AA4910AA44A}"/>
              </a:ext>
            </a:extLst>
          </p:cNvPr>
          <p:cNvSpPr>
            <a:spLocks noGrp="1"/>
          </p:cNvSpPr>
          <p:nvPr>
            <p:ph type="subTitle" idx="10"/>
          </p:nvPr>
        </p:nvSpPr>
        <p:spPr>
          <a:xfrm>
            <a:off x="381000" y="5600701"/>
            <a:ext cx="4800600" cy="571500"/>
          </a:xfrm>
          <a:prstGeom prst="rect">
            <a:avLst/>
          </a:prstGeom>
        </p:spPr>
        <p:txBody>
          <a:bodyPr wrap="square" lIns="0" tIns="0" rIns="0" bIns="0" anchor="t" anchorCtr="0">
            <a:noAutofit/>
          </a:bodyPr>
          <a:lstStyle>
            <a:lvl1pPr marL="0" indent="0" algn="l">
              <a:lnSpc>
                <a:spcPct val="100000"/>
              </a:lnSpc>
              <a:spcBef>
                <a:spcPts val="1200"/>
              </a:spcBef>
              <a:buNone/>
              <a:defRPr sz="1800">
                <a:solidFill>
                  <a:schemeClr val="accent3"/>
                </a:solidFill>
                <a:latin typeface="Arial" panose="020B0604020202020204" pitchFamily="34" charset="0"/>
              </a:defRPr>
            </a:lvl1pPr>
            <a:lvl2pPr marL="457194" indent="0" algn="ctr">
              <a:buNone/>
              <a:defRPr sz="2000"/>
            </a:lvl2pPr>
            <a:lvl3pPr marL="914386" indent="0" algn="ctr">
              <a:buNone/>
              <a:defRPr sz="1800"/>
            </a:lvl3pPr>
            <a:lvl4pPr marL="1371579" indent="0" algn="ctr">
              <a:buNone/>
              <a:defRPr sz="1600"/>
            </a:lvl4pPr>
            <a:lvl5pPr marL="1828773" indent="0" algn="ctr">
              <a:buNone/>
              <a:defRPr sz="1600"/>
            </a:lvl5pPr>
            <a:lvl6pPr marL="2285966" indent="0" algn="ctr">
              <a:buNone/>
              <a:defRPr sz="1600"/>
            </a:lvl6pPr>
            <a:lvl7pPr marL="2743158" indent="0" algn="ctr">
              <a:buNone/>
              <a:defRPr sz="1600"/>
            </a:lvl7pPr>
            <a:lvl8pPr marL="3200352" indent="0" algn="ctr">
              <a:buNone/>
              <a:defRPr sz="1600"/>
            </a:lvl8pPr>
            <a:lvl9pPr marL="3657546" indent="0" algn="ctr">
              <a:buNone/>
              <a:defRPr sz="1600"/>
            </a:lvl9pPr>
          </a:lstStyle>
          <a:p>
            <a:r>
              <a:rPr lang="en-US"/>
              <a:t>Click to edit Master subtitle style</a:t>
            </a:r>
          </a:p>
        </p:txBody>
      </p:sp>
      <p:sp>
        <p:nvSpPr>
          <p:cNvPr id="7" name="Rectangle 6">
            <a:extLst>
              <a:ext uri="{FF2B5EF4-FFF2-40B4-BE49-F238E27FC236}">
                <a16:creationId xmlns:a16="http://schemas.microsoft.com/office/drawing/2014/main" id="{08033FDC-55EF-42E8-40A1-2BDB05C1834C}"/>
              </a:ext>
              <a:ext uri="{C183D7F6-B498-43B3-948B-1728B52AA6E4}">
                <adec:decorative xmlns:adec="http://schemas.microsoft.com/office/drawing/2017/decorative" val="1"/>
              </a:ext>
            </a:extLst>
          </p:cNvPr>
          <p:cNvSpPr>
            <a:spLocks noChangeAspect="1"/>
          </p:cNvSpPr>
          <p:nvPr userDrawn="1"/>
        </p:nvSpPr>
        <p:spPr>
          <a:xfrm>
            <a:off x="381001" y="3829052"/>
            <a:ext cx="457200" cy="114300"/>
          </a:xfrm>
          <a:prstGeom prst="rect">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accent6"/>
              </a:solidFill>
            </a:endParaRPr>
          </a:p>
        </p:txBody>
      </p:sp>
    </p:spTree>
    <p:extLst>
      <p:ext uri="{BB962C8B-B14F-4D97-AF65-F5344CB8AC3E}">
        <p14:creationId xmlns:p14="http://schemas.microsoft.com/office/powerpoint/2010/main" val="1516120628"/>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vider purp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0403083" y="6451744"/>
            <a:ext cx="1438648" cy="187024"/>
          </a:xfrm>
          <a:prstGeom prst="rect">
            <a:avLst/>
          </a:prstGeom>
        </p:spPr>
      </p:pic>
      <p:sp>
        <p:nvSpPr>
          <p:cNvPr id="5" name="Title 1">
            <a:extLst>
              <a:ext uri="{FF2B5EF4-FFF2-40B4-BE49-F238E27FC236}">
                <a16:creationId xmlns:a16="http://schemas.microsoft.com/office/drawing/2014/main" id="{D7D3C83F-1685-4A4A-8993-74D3219027D6}"/>
              </a:ext>
            </a:extLst>
          </p:cNvPr>
          <p:cNvSpPr>
            <a:spLocks noGrp="1"/>
          </p:cNvSpPr>
          <p:nvPr>
            <p:ph type="title"/>
          </p:nvPr>
        </p:nvSpPr>
        <p:spPr>
          <a:xfrm>
            <a:off x="381000" y="4343402"/>
            <a:ext cx="8001000" cy="1495794"/>
          </a:xfrm>
          <a:prstGeom prst="rect">
            <a:avLst/>
          </a:prstGeom>
        </p:spPr>
        <p:txBody>
          <a:bodyPr wrap="square" lIns="0" tIns="0" rIns="0" bIns="0" anchor="b" anchorCtr="0">
            <a:spAutoFit/>
          </a:bodyPr>
          <a:lstStyle>
            <a:lvl1pPr>
              <a:defRPr lang="en-US" sz="5400" dirty="0">
                <a:solidFill>
                  <a:srgbClr val="DEDDFF"/>
                </a:solidFill>
              </a:defRPr>
            </a:lvl1pPr>
          </a:lstStyle>
          <a:p>
            <a:pPr lvl="0"/>
            <a:r>
              <a:rPr lang="en-US"/>
              <a:t>Click to edit Master title style</a:t>
            </a:r>
          </a:p>
        </p:txBody>
      </p:sp>
      <p:sp>
        <p:nvSpPr>
          <p:cNvPr id="134" name="Rectangle 133">
            <a:extLst>
              <a:ext uri="{FF2B5EF4-FFF2-40B4-BE49-F238E27FC236}">
                <a16:creationId xmlns:a16="http://schemas.microsoft.com/office/drawing/2014/main" id="{B5EEE0E6-B40B-48FE-B61F-E4FEF9010735}"/>
              </a:ext>
              <a:ext uri="{C183D7F6-B498-43B3-948B-1728B52AA6E4}">
                <adec:decorative xmlns:adec="http://schemas.microsoft.com/office/drawing/2017/decorative" val="1"/>
              </a:ext>
            </a:extLst>
          </p:cNvPr>
          <p:cNvSpPr>
            <a:spLocks noChangeAspect="1"/>
          </p:cNvSpPr>
          <p:nvPr userDrawn="1"/>
        </p:nvSpPr>
        <p:spPr>
          <a:xfrm>
            <a:off x="381001" y="400052"/>
            <a:ext cx="457200" cy="114300"/>
          </a:xfrm>
          <a:prstGeom prst="rect">
            <a:avLst/>
          </a:prstGeom>
          <a:solidFill>
            <a:srgbClr val="8E5CE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2"/>
              </a:solidFill>
            </a:endParaRPr>
          </a:p>
        </p:txBody>
      </p:sp>
      <p:sp>
        <p:nvSpPr>
          <p:cNvPr id="135" name="Text Placeholder 2">
            <a:extLst>
              <a:ext uri="{FF2B5EF4-FFF2-40B4-BE49-F238E27FC236}">
                <a16:creationId xmlns:a16="http://schemas.microsoft.com/office/drawing/2014/main" id="{F57C5113-2576-4463-9E20-05EC188AF684}"/>
              </a:ext>
            </a:extLst>
          </p:cNvPr>
          <p:cNvSpPr>
            <a:spLocks noGrp="1"/>
          </p:cNvSpPr>
          <p:nvPr>
            <p:ph type="body" sz="quarter" idx="11"/>
          </p:nvPr>
        </p:nvSpPr>
        <p:spPr>
          <a:xfrm>
            <a:off x="1066800" y="349478"/>
            <a:ext cx="7315201" cy="215444"/>
          </a:xfrm>
          <a:prstGeom prst="rect">
            <a:avLst/>
          </a:prstGeom>
        </p:spPr>
        <p:txBody>
          <a:bodyPr lIns="0" tIns="0" rIns="0" bIns="0">
            <a:spAutoFit/>
          </a:bodyPr>
          <a:lstStyle>
            <a:lvl1pPr marL="0" indent="0">
              <a:lnSpc>
                <a:spcPct val="100000"/>
              </a:lnSpc>
              <a:buNone/>
              <a:defRPr sz="1400" cap="all" spc="300" baseline="0">
                <a:solidFill>
                  <a:schemeClr val="tx2"/>
                </a:solidFill>
              </a:defRPr>
            </a:lvl1pPr>
            <a:lvl2pPr marL="457194" indent="0">
              <a:buNone/>
              <a:defRPr/>
            </a:lvl2pPr>
            <a:lvl3pPr marL="914386" indent="0">
              <a:buNone/>
              <a:defRPr/>
            </a:lvl3pPr>
            <a:lvl4pPr marL="1371579" indent="0">
              <a:buNone/>
              <a:defRPr/>
            </a:lvl4pPr>
            <a:lvl5pPr marL="1828773" indent="0">
              <a:buNone/>
              <a:defRPr/>
            </a:lvl5pPr>
          </a:lstStyle>
          <a:p>
            <a:pPr lvl="0"/>
            <a:r>
              <a:rPr lang="en-US"/>
              <a:t>Click to edit Master text styles</a:t>
            </a:r>
          </a:p>
        </p:txBody>
      </p:sp>
    </p:spTree>
    <p:extLst>
      <p:ext uri="{BB962C8B-B14F-4D97-AF65-F5344CB8AC3E}">
        <p14:creationId xmlns:p14="http://schemas.microsoft.com/office/powerpoint/2010/main" val="1851894170"/>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ivider purple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0403083" y="6451744"/>
            <a:ext cx="1438648" cy="187024"/>
          </a:xfrm>
          <a:prstGeom prst="rect">
            <a:avLst/>
          </a:prstGeom>
          <a:effectLst>
            <a:glow rad="127000">
              <a:srgbClr val="612CB0"/>
            </a:glow>
          </a:effectLst>
        </p:spPr>
      </p:pic>
      <p:sp>
        <p:nvSpPr>
          <p:cNvPr id="5" name="Title 1">
            <a:extLst>
              <a:ext uri="{FF2B5EF4-FFF2-40B4-BE49-F238E27FC236}">
                <a16:creationId xmlns:a16="http://schemas.microsoft.com/office/drawing/2014/main" id="{D7D3C83F-1685-4A4A-8993-74D3219027D6}"/>
              </a:ext>
            </a:extLst>
          </p:cNvPr>
          <p:cNvSpPr>
            <a:spLocks noGrp="1"/>
          </p:cNvSpPr>
          <p:nvPr>
            <p:ph type="title"/>
          </p:nvPr>
        </p:nvSpPr>
        <p:spPr>
          <a:xfrm>
            <a:off x="381000" y="4343402"/>
            <a:ext cx="5715000" cy="1495794"/>
          </a:xfrm>
          <a:prstGeom prst="rect">
            <a:avLst/>
          </a:prstGeom>
        </p:spPr>
        <p:txBody>
          <a:bodyPr wrap="square" lIns="0" tIns="0" rIns="0" bIns="0" anchor="b" anchorCtr="0">
            <a:spAutoFit/>
          </a:bodyPr>
          <a:lstStyle>
            <a:lvl1pPr>
              <a:defRPr lang="en-US" sz="5400" dirty="0">
                <a:solidFill>
                  <a:srgbClr val="DEDDFF"/>
                </a:solidFill>
              </a:defRPr>
            </a:lvl1pPr>
          </a:lstStyle>
          <a:p>
            <a:pPr lvl="0"/>
            <a:r>
              <a:rPr lang="en-US"/>
              <a:t>Click to edit Master title style</a:t>
            </a:r>
          </a:p>
        </p:txBody>
      </p:sp>
      <p:sp>
        <p:nvSpPr>
          <p:cNvPr id="134" name="Rectangle 133">
            <a:extLst>
              <a:ext uri="{FF2B5EF4-FFF2-40B4-BE49-F238E27FC236}">
                <a16:creationId xmlns:a16="http://schemas.microsoft.com/office/drawing/2014/main" id="{B5EEE0E6-B40B-48FE-B61F-E4FEF9010735}"/>
              </a:ext>
              <a:ext uri="{C183D7F6-B498-43B3-948B-1728B52AA6E4}">
                <adec:decorative xmlns:adec="http://schemas.microsoft.com/office/drawing/2017/decorative" val="1"/>
              </a:ext>
            </a:extLst>
          </p:cNvPr>
          <p:cNvSpPr>
            <a:spLocks noChangeAspect="1"/>
          </p:cNvSpPr>
          <p:nvPr userDrawn="1"/>
        </p:nvSpPr>
        <p:spPr>
          <a:xfrm>
            <a:off x="381000" y="400052"/>
            <a:ext cx="404949" cy="114300"/>
          </a:xfrm>
          <a:prstGeom prst="rect">
            <a:avLst/>
          </a:prstGeom>
          <a:solidFill>
            <a:srgbClr val="8E5CE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2"/>
              </a:solidFill>
            </a:endParaRPr>
          </a:p>
        </p:txBody>
      </p:sp>
      <p:sp>
        <p:nvSpPr>
          <p:cNvPr id="135" name="Text Placeholder 2">
            <a:extLst>
              <a:ext uri="{FF2B5EF4-FFF2-40B4-BE49-F238E27FC236}">
                <a16:creationId xmlns:a16="http://schemas.microsoft.com/office/drawing/2014/main" id="{F57C5113-2576-4463-9E20-05EC188AF684}"/>
              </a:ext>
            </a:extLst>
          </p:cNvPr>
          <p:cNvSpPr>
            <a:spLocks noGrp="1"/>
          </p:cNvSpPr>
          <p:nvPr>
            <p:ph type="body" sz="quarter" idx="11"/>
          </p:nvPr>
        </p:nvSpPr>
        <p:spPr>
          <a:xfrm>
            <a:off x="1066800" y="349478"/>
            <a:ext cx="4972050" cy="215444"/>
          </a:xfrm>
          <a:prstGeom prst="rect">
            <a:avLst/>
          </a:prstGeom>
        </p:spPr>
        <p:txBody>
          <a:bodyPr wrap="square" lIns="0" tIns="0" rIns="0" bIns="0">
            <a:spAutoFit/>
          </a:bodyPr>
          <a:lstStyle>
            <a:lvl1pPr marL="0" indent="0">
              <a:lnSpc>
                <a:spcPct val="100000"/>
              </a:lnSpc>
              <a:buNone/>
              <a:defRPr sz="1400" cap="all" spc="300" baseline="0">
                <a:solidFill>
                  <a:schemeClr val="tx2"/>
                </a:solidFill>
              </a:defRPr>
            </a:lvl1pPr>
            <a:lvl2pPr marL="457194" indent="0">
              <a:buNone/>
              <a:defRPr/>
            </a:lvl2pPr>
            <a:lvl3pPr marL="914386" indent="0">
              <a:buNone/>
              <a:defRPr/>
            </a:lvl3pPr>
            <a:lvl4pPr marL="1371579" indent="0">
              <a:buNone/>
              <a:defRPr/>
            </a:lvl4pPr>
            <a:lvl5pPr marL="1828773" indent="0">
              <a:buNone/>
              <a:defRPr/>
            </a:lvl5pPr>
          </a:lstStyle>
          <a:p>
            <a:pPr lvl="0"/>
            <a:r>
              <a:rPr lang="en-US"/>
              <a:t>Click to edit Master text styles</a:t>
            </a:r>
          </a:p>
        </p:txBody>
      </p:sp>
    </p:spTree>
    <p:extLst>
      <p:ext uri="{BB962C8B-B14F-4D97-AF65-F5344CB8AC3E}">
        <p14:creationId xmlns:p14="http://schemas.microsoft.com/office/powerpoint/2010/main" val="1258864018"/>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ide bar purp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4878" y="800101"/>
            <a:ext cx="2282122" cy="1329595"/>
          </a:xfrm>
          <a:prstGeom prst="rect">
            <a:avLst/>
          </a:prstGeom>
        </p:spPr>
        <p:txBody>
          <a:bodyPr wrap="square" lIns="0" tIns="0" rIns="0" bIns="0">
            <a:spAutoFit/>
          </a:bodyPr>
          <a:lstStyle>
            <a:lvl1pPr>
              <a:defRPr sz="3200">
                <a:solidFill>
                  <a:srgbClr val="DEDDFF"/>
                </a:solidFill>
                <a:latin typeface="+mj-lt"/>
              </a:defRPr>
            </a:lvl1pPr>
          </a:lstStyle>
          <a:p>
            <a:r>
              <a:rPr lang="en-US"/>
              <a:t>Click to edit Master title style</a:t>
            </a:r>
          </a:p>
        </p:txBody>
      </p:sp>
      <p:sp>
        <p:nvSpPr>
          <p:cNvPr id="3" name="Content Placeholder 2"/>
          <p:cNvSpPr>
            <a:spLocks noGrp="1"/>
          </p:cNvSpPr>
          <p:nvPr>
            <p:ph idx="1"/>
          </p:nvPr>
        </p:nvSpPr>
        <p:spPr>
          <a:xfrm>
            <a:off x="3467100" y="400052"/>
            <a:ext cx="8343900" cy="5829300"/>
          </a:xfrm>
          <a:prstGeom prst="rect">
            <a:avLst/>
          </a:prstGeom>
        </p:spPr>
        <p:txBody>
          <a:bodyPr lIns="0" tIns="0" rIns="0" bIns="0" anchor="ctr" anchorCtr="0"/>
          <a:lstStyle>
            <a:lvl1pPr marL="228597" indent="-228597">
              <a:lnSpc>
                <a:spcPct val="100000"/>
              </a:lnSpc>
              <a:spcBef>
                <a:spcPts val="1200"/>
              </a:spcBef>
              <a:buClr>
                <a:srgbClr val="808080"/>
              </a:buClr>
              <a:buFont typeface="Arial" panose="020B0604020202020204" pitchFamily="34" charset="0"/>
              <a:buChar char="•"/>
              <a:defRPr sz="2400">
                <a:solidFill>
                  <a:schemeClr val="bg2"/>
                </a:solidFill>
                <a:latin typeface="Arial" panose="020B0604020202020204" pitchFamily="34" charset="0"/>
              </a:defRPr>
            </a:lvl1pPr>
            <a:lvl2pPr marL="685790" indent="-228597">
              <a:lnSpc>
                <a:spcPct val="100000"/>
              </a:lnSpc>
              <a:spcBef>
                <a:spcPts val="600"/>
              </a:spcBef>
              <a:buClr>
                <a:srgbClr val="808080"/>
              </a:buClr>
              <a:buFont typeface="Arial" panose="020B0604020202020204" pitchFamily="34" charset="0"/>
              <a:buChar char="–"/>
              <a:defRPr sz="1800">
                <a:solidFill>
                  <a:schemeClr val="bg2"/>
                </a:solidFill>
                <a:latin typeface="Arial" panose="020B0604020202020204" pitchFamily="34" charset="0"/>
              </a:defRPr>
            </a:lvl2pPr>
            <a:lvl3pPr marL="1066783" indent="-152398">
              <a:lnSpc>
                <a:spcPct val="100000"/>
              </a:lnSpc>
              <a:spcBef>
                <a:spcPts val="600"/>
              </a:spcBef>
              <a:buClr>
                <a:srgbClr val="808080"/>
              </a:buClr>
              <a:buFont typeface="Arial" panose="020B0604020202020204" pitchFamily="34" charset="0"/>
              <a:buChar char="▪"/>
              <a:defRPr sz="1400">
                <a:solidFill>
                  <a:schemeClr val="bg2"/>
                </a:solidFill>
                <a:latin typeface="Arial" panose="020B0604020202020204" pitchFamily="34" charset="0"/>
              </a:defRPr>
            </a:lvl3pPr>
            <a:lvl4pPr marL="1600176" indent="-228597">
              <a:lnSpc>
                <a:spcPct val="100000"/>
              </a:lnSpc>
              <a:spcBef>
                <a:spcPts val="400"/>
              </a:spcBef>
              <a:buClr>
                <a:schemeClr val="bg1">
                  <a:lumMod val="60000"/>
                  <a:lumOff val="40000"/>
                </a:schemeClr>
              </a:buClr>
              <a:buFont typeface="Arial" panose="020B0604020202020204" pitchFamily="34" charset="0"/>
              <a:buChar char="•"/>
              <a:defRPr sz="1200"/>
            </a:lvl4pPr>
            <a:lvl5pPr marL="2057370" indent="-228597">
              <a:lnSpc>
                <a:spcPct val="100000"/>
              </a:lnSpc>
              <a:spcBef>
                <a:spcPts val="400"/>
              </a:spcBef>
              <a:buClr>
                <a:schemeClr val="bg1">
                  <a:lumMod val="60000"/>
                  <a:lumOff val="40000"/>
                </a:schemeClr>
              </a:buClr>
              <a:buFont typeface="Arial" panose="020B0604020202020204" pitchFamily="34" charset="0"/>
              <a:buChar char="•"/>
              <a:defRPr sz="1200"/>
            </a:lvl5pPr>
          </a:lstStyle>
          <a:p>
            <a:pPr lvl="0"/>
            <a:r>
              <a:rPr lang="en-US"/>
              <a:t>Click to edit Master text styles</a:t>
            </a:r>
          </a:p>
          <a:p>
            <a:pPr lvl="1"/>
            <a:r>
              <a:rPr lang="en-US"/>
              <a:t>Second level</a:t>
            </a:r>
          </a:p>
          <a:p>
            <a:pPr lvl="2"/>
            <a:r>
              <a:rPr lang="en-US"/>
              <a:t>Third level</a:t>
            </a:r>
          </a:p>
        </p:txBody>
      </p:sp>
      <p:sp>
        <p:nvSpPr>
          <p:cNvPr id="4" name="Rectangle 3">
            <a:extLst>
              <a:ext uri="{FF2B5EF4-FFF2-40B4-BE49-F238E27FC236}">
                <a16:creationId xmlns:a16="http://schemas.microsoft.com/office/drawing/2014/main" id="{F7E372F5-2EC7-4733-8384-2D4149AFD478}"/>
              </a:ext>
            </a:extLst>
          </p:cNvPr>
          <p:cNvSpPr>
            <a:spLocks noChangeAspect="1"/>
          </p:cNvSpPr>
          <p:nvPr userDrawn="1"/>
        </p:nvSpPr>
        <p:spPr>
          <a:xfrm>
            <a:off x="391723" y="400052"/>
            <a:ext cx="457200" cy="114300"/>
          </a:xfrm>
          <a:prstGeom prst="rect">
            <a:avLst/>
          </a:prstGeom>
          <a:solidFill>
            <a:srgbClr val="AA96FA"/>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2"/>
              </a:solidFill>
            </a:endParaRPr>
          </a:p>
        </p:txBody>
      </p:sp>
      <p:sp>
        <p:nvSpPr>
          <p:cNvPr id="6" name="Subtitle 2">
            <a:extLst>
              <a:ext uri="{FF2B5EF4-FFF2-40B4-BE49-F238E27FC236}">
                <a16:creationId xmlns:a16="http://schemas.microsoft.com/office/drawing/2014/main" id="{DD84B0B8-7C41-4C04-9E5E-65F066217219}"/>
              </a:ext>
            </a:extLst>
          </p:cNvPr>
          <p:cNvSpPr>
            <a:spLocks noGrp="1"/>
          </p:cNvSpPr>
          <p:nvPr>
            <p:ph type="subTitle" idx="10"/>
          </p:nvPr>
        </p:nvSpPr>
        <p:spPr>
          <a:xfrm>
            <a:off x="385562" y="2514601"/>
            <a:ext cx="2281606" cy="3714751"/>
          </a:xfrm>
          <a:prstGeom prst="rect">
            <a:avLst/>
          </a:prstGeom>
        </p:spPr>
        <p:txBody>
          <a:bodyPr wrap="square" lIns="0" tIns="0" rIns="0" bIns="0">
            <a:noAutofit/>
          </a:bodyPr>
          <a:lstStyle>
            <a:lvl1pPr marL="0" indent="0" algn="l">
              <a:lnSpc>
                <a:spcPct val="100000"/>
              </a:lnSpc>
              <a:spcBef>
                <a:spcPts val="1200"/>
              </a:spcBef>
              <a:buNone/>
              <a:defRPr sz="1600">
                <a:solidFill>
                  <a:srgbClr val="BEAFFF"/>
                </a:solidFill>
                <a:latin typeface="Arial" panose="020B0604020202020204" pitchFamily="34" charset="0"/>
              </a:defRPr>
            </a:lvl1pPr>
            <a:lvl2pPr marL="457194" indent="0" algn="ctr">
              <a:buNone/>
              <a:defRPr sz="2000"/>
            </a:lvl2pPr>
            <a:lvl3pPr marL="914386" indent="0" algn="ctr">
              <a:buNone/>
              <a:defRPr sz="1800"/>
            </a:lvl3pPr>
            <a:lvl4pPr marL="1371579" indent="0" algn="ctr">
              <a:buNone/>
              <a:defRPr sz="1600"/>
            </a:lvl4pPr>
            <a:lvl5pPr marL="1828773" indent="0" algn="ctr">
              <a:buNone/>
              <a:defRPr sz="1600"/>
            </a:lvl5pPr>
            <a:lvl6pPr marL="2285966" indent="0" algn="ctr">
              <a:buNone/>
              <a:defRPr sz="1600"/>
            </a:lvl6pPr>
            <a:lvl7pPr marL="2743158" indent="0" algn="ctr">
              <a:buNone/>
              <a:defRPr sz="1600"/>
            </a:lvl7pPr>
            <a:lvl8pPr marL="3200352" indent="0" algn="ctr">
              <a:buNone/>
              <a:defRPr sz="1600"/>
            </a:lvl8pPr>
            <a:lvl9pPr marL="3657546" indent="0" algn="ctr">
              <a:buNone/>
              <a:defRPr sz="1600"/>
            </a:lvl9pPr>
          </a:lstStyle>
          <a:p>
            <a:r>
              <a:rPr lang="en-US"/>
              <a:t>Click to edit Master subtitle style</a:t>
            </a:r>
          </a:p>
        </p:txBody>
      </p:sp>
    </p:spTree>
    <p:extLst>
      <p:ext uri="{BB962C8B-B14F-4D97-AF65-F5344CB8AC3E}">
        <p14:creationId xmlns:p14="http://schemas.microsoft.com/office/powerpoint/2010/main" val="2330934358"/>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ide bar purple w/ph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4878" y="800101"/>
            <a:ext cx="2282122" cy="1329595"/>
          </a:xfrm>
          <a:prstGeom prst="rect">
            <a:avLst/>
          </a:prstGeom>
        </p:spPr>
        <p:txBody>
          <a:bodyPr wrap="square" lIns="0" tIns="0" rIns="0" bIns="0">
            <a:spAutoFit/>
          </a:bodyPr>
          <a:lstStyle>
            <a:lvl1pPr>
              <a:defRPr sz="3200">
                <a:solidFill>
                  <a:srgbClr val="DEDDFF"/>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F7E372F5-2EC7-4733-8384-2D4149AFD478}"/>
              </a:ext>
            </a:extLst>
          </p:cNvPr>
          <p:cNvSpPr>
            <a:spLocks noChangeAspect="1"/>
          </p:cNvSpPr>
          <p:nvPr userDrawn="1"/>
        </p:nvSpPr>
        <p:spPr>
          <a:xfrm>
            <a:off x="391723" y="400052"/>
            <a:ext cx="457200" cy="114300"/>
          </a:xfrm>
          <a:prstGeom prst="rect">
            <a:avLst/>
          </a:prstGeom>
          <a:solidFill>
            <a:srgbClr val="AA96FA"/>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2"/>
              </a:solidFill>
            </a:endParaRPr>
          </a:p>
        </p:txBody>
      </p:sp>
      <p:sp>
        <p:nvSpPr>
          <p:cNvPr id="6" name="Subtitle 2">
            <a:extLst>
              <a:ext uri="{FF2B5EF4-FFF2-40B4-BE49-F238E27FC236}">
                <a16:creationId xmlns:a16="http://schemas.microsoft.com/office/drawing/2014/main" id="{DD84B0B8-7C41-4C04-9E5E-65F066217219}"/>
              </a:ext>
            </a:extLst>
          </p:cNvPr>
          <p:cNvSpPr>
            <a:spLocks noGrp="1"/>
          </p:cNvSpPr>
          <p:nvPr>
            <p:ph type="subTitle" idx="10"/>
          </p:nvPr>
        </p:nvSpPr>
        <p:spPr>
          <a:xfrm>
            <a:off x="385562" y="2514601"/>
            <a:ext cx="2281606" cy="3714751"/>
          </a:xfrm>
          <a:prstGeom prst="rect">
            <a:avLst/>
          </a:prstGeom>
        </p:spPr>
        <p:txBody>
          <a:bodyPr wrap="square" lIns="0" tIns="0" rIns="0" bIns="0">
            <a:noAutofit/>
          </a:bodyPr>
          <a:lstStyle>
            <a:lvl1pPr marL="0" indent="0" algn="l">
              <a:lnSpc>
                <a:spcPct val="100000"/>
              </a:lnSpc>
              <a:spcBef>
                <a:spcPts val="1200"/>
              </a:spcBef>
              <a:buNone/>
              <a:defRPr sz="1600">
                <a:solidFill>
                  <a:srgbClr val="BEAFFF"/>
                </a:solidFill>
                <a:latin typeface="Arial" panose="020B0604020202020204" pitchFamily="34" charset="0"/>
              </a:defRPr>
            </a:lvl1pPr>
            <a:lvl2pPr marL="457194" indent="0" algn="ctr">
              <a:buNone/>
              <a:defRPr sz="2000"/>
            </a:lvl2pPr>
            <a:lvl3pPr marL="914386" indent="0" algn="ctr">
              <a:buNone/>
              <a:defRPr sz="1800"/>
            </a:lvl3pPr>
            <a:lvl4pPr marL="1371579" indent="0" algn="ctr">
              <a:buNone/>
              <a:defRPr sz="1600"/>
            </a:lvl4pPr>
            <a:lvl5pPr marL="1828773" indent="0" algn="ctr">
              <a:buNone/>
              <a:defRPr sz="1600"/>
            </a:lvl5pPr>
            <a:lvl6pPr marL="2285966" indent="0" algn="ctr">
              <a:buNone/>
              <a:defRPr sz="1600"/>
            </a:lvl6pPr>
            <a:lvl7pPr marL="2743158" indent="0" algn="ctr">
              <a:buNone/>
              <a:defRPr sz="1600"/>
            </a:lvl7pPr>
            <a:lvl8pPr marL="3200352" indent="0" algn="ctr">
              <a:buNone/>
              <a:defRPr sz="1600"/>
            </a:lvl8pPr>
            <a:lvl9pPr marL="3657546" indent="0" algn="ctr">
              <a:buNone/>
              <a:defRPr sz="1600"/>
            </a:lvl9pPr>
          </a:lstStyle>
          <a:p>
            <a:r>
              <a:rPr lang="en-US"/>
              <a:t>Click to edit Master subtitle style</a:t>
            </a:r>
          </a:p>
        </p:txBody>
      </p:sp>
      <p:sp>
        <p:nvSpPr>
          <p:cNvPr id="5" name="Picture Placeholder 6">
            <a:extLst>
              <a:ext uri="{FF2B5EF4-FFF2-40B4-BE49-F238E27FC236}">
                <a16:creationId xmlns:a16="http://schemas.microsoft.com/office/drawing/2014/main" id="{8E2FDEF9-3FD6-AC6B-BD4C-4D538691DE6E}"/>
              </a:ext>
            </a:extLst>
          </p:cNvPr>
          <p:cNvSpPr>
            <a:spLocks noGrp="1"/>
          </p:cNvSpPr>
          <p:nvPr>
            <p:ph type="pic" sz="quarter" idx="11"/>
          </p:nvPr>
        </p:nvSpPr>
        <p:spPr>
          <a:xfrm>
            <a:off x="3009900" y="0"/>
            <a:ext cx="9182100" cy="6858000"/>
          </a:xfrm>
          <a:prstGeom prst="rect">
            <a:avLst/>
          </a:prstGeom>
          <a:noFill/>
          <a:ln>
            <a:noFill/>
          </a:ln>
        </p:spPr>
        <p:txBody>
          <a:bodyPr lIns="0" tIns="0" rIns="0" bIns="0" anchor="ctr" anchorCtr="1"/>
          <a:lstStyle>
            <a:lvl1pPr marL="0" indent="0">
              <a:buNone/>
              <a:defRPr>
                <a:solidFill>
                  <a:schemeClr val="bg2"/>
                </a:solidFill>
              </a:defRPr>
            </a:lvl1pPr>
          </a:lstStyle>
          <a:p>
            <a:r>
              <a:rPr lang="en-US"/>
              <a:t>Click icon to add picture</a:t>
            </a:r>
          </a:p>
        </p:txBody>
      </p:sp>
    </p:spTree>
    <p:extLst>
      <p:ext uri="{BB962C8B-B14F-4D97-AF65-F5344CB8AC3E}">
        <p14:creationId xmlns:p14="http://schemas.microsoft.com/office/powerpoint/2010/main" val="717543198"/>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D95DA-6F2D-4DB9-A4B6-50D3D1C65809}"/>
              </a:ext>
            </a:extLst>
          </p:cNvPr>
          <p:cNvSpPr>
            <a:spLocks noGrp="1"/>
          </p:cNvSpPr>
          <p:nvPr>
            <p:ph type="title"/>
          </p:nvPr>
        </p:nvSpPr>
        <p:spPr>
          <a:xfrm>
            <a:off x="378759" y="5090336"/>
            <a:ext cx="9715500" cy="747896"/>
          </a:xfrm>
          <a:prstGeom prst="rect">
            <a:avLst/>
          </a:prstGeom>
        </p:spPr>
        <p:txBody>
          <a:bodyPr wrap="square" lIns="0" tIns="0" rIns="0" bIns="0" anchor="b" anchorCtr="0">
            <a:spAutoFit/>
          </a:bodyPr>
          <a:lstStyle>
            <a:lvl1pPr>
              <a:lnSpc>
                <a:spcPct val="90000"/>
              </a:lnSpc>
              <a:defRPr sz="5400">
                <a:solidFill>
                  <a:srgbClr val="E5F8FF"/>
                </a:solidFill>
                <a:latin typeface="Arial Nova Light" panose="020B0304020202020204" pitchFamily="34" charset="0"/>
              </a:defRPr>
            </a:lvl1pPr>
          </a:lstStyle>
          <a:p>
            <a:r>
              <a:rPr lang="en-US"/>
              <a:t>Click to edit Master title style</a:t>
            </a:r>
          </a:p>
        </p:txBody>
      </p:sp>
      <p:pic>
        <p:nvPicPr>
          <p:cNvPr id="3" name="Picture 2">
            <a:extLst>
              <a:ext uri="{FF2B5EF4-FFF2-40B4-BE49-F238E27FC236}">
                <a16:creationId xmlns:a16="http://schemas.microsoft.com/office/drawing/2014/main" id="{5C487A85-65B5-4371-833A-AD6EFF69F55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03083" y="6451744"/>
            <a:ext cx="1438648" cy="187024"/>
          </a:xfrm>
          <a:prstGeom prst="rect">
            <a:avLst/>
          </a:prstGeom>
        </p:spPr>
      </p:pic>
      <p:sp>
        <p:nvSpPr>
          <p:cNvPr id="5" name="Text Placeholder 4">
            <a:extLst>
              <a:ext uri="{FF2B5EF4-FFF2-40B4-BE49-F238E27FC236}">
                <a16:creationId xmlns:a16="http://schemas.microsoft.com/office/drawing/2014/main" id="{31E00A8F-8F29-4705-8469-E9075A8C1BA9}"/>
              </a:ext>
            </a:extLst>
          </p:cNvPr>
          <p:cNvSpPr>
            <a:spLocks noGrp="1"/>
          </p:cNvSpPr>
          <p:nvPr>
            <p:ph type="body" sz="quarter" idx="10"/>
          </p:nvPr>
        </p:nvSpPr>
        <p:spPr>
          <a:xfrm>
            <a:off x="8343900" y="914400"/>
            <a:ext cx="3467100" cy="2514600"/>
          </a:xfrm>
          <a:prstGeom prst="rect">
            <a:avLst/>
          </a:prstGeom>
        </p:spPr>
        <p:txBody>
          <a:bodyPr lIns="0" tIns="0" rIns="0" bIns="0"/>
          <a:lstStyle>
            <a:lvl1pPr>
              <a:lnSpc>
                <a:spcPct val="100000"/>
              </a:lnSpc>
              <a:spcBef>
                <a:spcPts val="1200"/>
              </a:spcBef>
              <a:buClr>
                <a:schemeClr val="bg1"/>
              </a:buClr>
              <a:defRPr sz="2000">
                <a:solidFill>
                  <a:schemeClr val="tx2"/>
                </a:solidFill>
              </a:defRPr>
            </a:lvl1pPr>
            <a:lvl2pPr marL="741371" indent="-284166">
              <a:lnSpc>
                <a:spcPct val="100000"/>
              </a:lnSpc>
              <a:spcBef>
                <a:spcPts val="600"/>
              </a:spcBef>
              <a:buClr>
                <a:schemeClr val="bg1"/>
              </a:buClr>
              <a:buFont typeface="Arial" panose="020B0604020202020204" pitchFamily="34" charset="0"/>
              <a:buChar char="–"/>
              <a:defRPr sz="1800">
                <a:solidFill>
                  <a:schemeClr val="tx2"/>
                </a:solidFill>
              </a:defRPr>
            </a:lvl2pPr>
            <a:lvl3pPr marL="1142982" indent="-228597">
              <a:lnSpc>
                <a:spcPct val="100000"/>
              </a:lnSpc>
              <a:spcBef>
                <a:spcPts val="600"/>
              </a:spcBef>
              <a:buClr>
                <a:schemeClr val="bg1"/>
              </a:buClr>
              <a:buFont typeface="Wingdings" panose="05000000000000000000" pitchFamily="2" charset="2"/>
              <a:buChar char="§"/>
              <a:defRPr sz="1600">
                <a:solidFill>
                  <a:schemeClr val="tx2"/>
                </a:solidFill>
              </a:defRPr>
            </a:lvl3pPr>
            <a:lvl4pPr>
              <a:defRPr sz="1600">
                <a:solidFill>
                  <a:schemeClr val="tx2"/>
                </a:solidFill>
              </a:defRPr>
            </a:lvl4pPr>
            <a:lvl5pPr>
              <a:defRPr sz="1600">
                <a:solidFill>
                  <a:schemeClr val="tx2"/>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8577832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op bar purple">
    <p:bg>
      <p:bgPr>
        <a:solidFill>
          <a:schemeClr val="tx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81D998F-1CEA-4933-A37B-06244CD6DC67}"/>
              </a:ext>
            </a:extLst>
          </p:cNvPr>
          <p:cNvSpPr/>
          <p:nvPr userDrawn="1"/>
        </p:nvSpPr>
        <p:spPr>
          <a:xfrm>
            <a:off x="0" y="0"/>
            <a:ext cx="12192000" cy="3429000"/>
          </a:xfrm>
          <a:prstGeom prst="rect">
            <a:avLst/>
          </a:prstGeom>
          <a:solidFill>
            <a:srgbClr val="2A145A"/>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bg2"/>
              </a:solidFill>
            </a:endParaRPr>
          </a:p>
        </p:txBody>
      </p:sp>
      <p:sp>
        <p:nvSpPr>
          <p:cNvPr id="2" name="Title 1"/>
          <p:cNvSpPr>
            <a:spLocks noGrp="1"/>
          </p:cNvSpPr>
          <p:nvPr>
            <p:ph type="title"/>
          </p:nvPr>
        </p:nvSpPr>
        <p:spPr>
          <a:xfrm>
            <a:off x="381000" y="800101"/>
            <a:ext cx="4000500" cy="886397"/>
          </a:xfrm>
          <a:prstGeom prst="rect">
            <a:avLst/>
          </a:prstGeom>
        </p:spPr>
        <p:txBody>
          <a:bodyPr wrap="square" lIns="0" tIns="0" rIns="0" bIns="0">
            <a:spAutoFit/>
          </a:bodyPr>
          <a:lstStyle>
            <a:lvl1pPr>
              <a:defRPr sz="3200">
                <a:solidFill>
                  <a:schemeClr val="tx2"/>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F7E372F5-2EC7-4733-8384-2D4149AFD478}"/>
              </a:ext>
            </a:extLst>
          </p:cNvPr>
          <p:cNvSpPr>
            <a:spLocks noChangeAspect="1"/>
          </p:cNvSpPr>
          <p:nvPr userDrawn="1"/>
        </p:nvSpPr>
        <p:spPr>
          <a:xfrm>
            <a:off x="381001" y="400052"/>
            <a:ext cx="457200" cy="114300"/>
          </a:xfrm>
          <a:prstGeom prst="rect">
            <a:avLst/>
          </a:prstGeom>
          <a:solidFill>
            <a:srgbClr val="8E5CE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2"/>
              </a:solidFill>
            </a:endParaRPr>
          </a:p>
        </p:txBody>
      </p:sp>
      <p:sp>
        <p:nvSpPr>
          <p:cNvPr id="12" name="Content Placeholder 11">
            <a:extLst>
              <a:ext uri="{FF2B5EF4-FFF2-40B4-BE49-F238E27FC236}">
                <a16:creationId xmlns:a16="http://schemas.microsoft.com/office/drawing/2014/main" id="{2F25C9EF-E3D6-4E9D-83B4-E16E0BAD9154}"/>
              </a:ext>
            </a:extLst>
          </p:cNvPr>
          <p:cNvSpPr>
            <a:spLocks noGrp="1" noChangeAspect="1"/>
          </p:cNvSpPr>
          <p:nvPr>
            <p:ph sz="quarter" idx="11"/>
          </p:nvPr>
        </p:nvSpPr>
        <p:spPr>
          <a:xfrm>
            <a:off x="4438651" y="2228852"/>
            <a:ext cx="3314700" cy="3314700"/>
          </a:xfrm>
          <a:prstGeom prst="rect">
            <a:avLst/>
          </a:prstGeom>
          <a:solidFill>
            <a:srgbClr val="DEDDFF"/>
          </a:solidFill>
        </p:spPr>
        <p:txBody>
          <a:bodyPr tIns="91440" bIns="91440" anchor="ctr" anchorCtr="0"/>
          <a:lstStyle>
            <a:lvl1pPr marL="0" indent="0" algn="ctr">
              <a:buNone/>
              <a:defRPr sz="1800">
                <a:solidFill>
                  <a:schemeClr val="bg2"/>
                </a:solidFill>
              </a:defRPr>
            </a:lvl1pPr>
            <a:lvl2pPr>
              <a:defRPr sz="1600">
                <a:solidFill>
                  <a:schemeClr val="bg2"/>
                </a:solidFill>
              </a:defRPr>
            </a:lvl2pPr>
            <a:lvl3pPr>
              <a:defRPr sz="1400">
                <a:solidFill>
                  <a:schemeClr val="bg2"/>
                </a:solidFill>
              </a:defRPr>
            </a:lvl3pPr>
            <a:lvl4pPr>
              <a:defRPr sz="1200">
                <a:solidFill>
                  <a:schemeClr val="bg2"/>
                </a:solidFill>
              </a:defRPr>
            </a:lvl4pPr>
            <a:lvl5pPr>
              <a:defRPr sz="1200">
                <a:solidFill>
                  <a:schemeClr val="bg2"/>
                </a:solidFill>
              </a:defRPr>
            </a:lvl5pPr>
          </a:lstStyle>
          <a:p>
            <a:pPr lvl="0"/>
            <a:r>
              <a:rPr lang="en-US"/>
              <a:t>Click to edit Master text styles</a:t>
            </a:r>
          </a:p>
        </p:txBody>
      </p:sp>
      <p:sp>
        <p:nvSpPr>
          <p:cNvPr id="13" name="Content Placeholder 11">
            <a:extLst>
              <a:ext uri="{FF2B5EF4-FFF2-40B4-BE49-F238E27FC236}">
                <a16:creationId xmlns:a16="http://schemas.microsoft.com/office/drawing/2014/main" id="{CC9ADC35-0177-4D0A-A2B4-6BE8CB97A65E}"/>
              </a:ext>
            </a:extLst>
          </p:cNvPr>
          <p:cNvSpPr>
            <a:spLocks noGrp="1" noChangeAspect="1"/>
          </p:cNvSpPr>
          <p:nvPr>
            <p:ph sz="quarter" idx="12"/>
          </p:nvPr>
        </p:nvSpPr>
        <p:spPr>
          <a:xfrm>
            <a:off x="552450" y="2228852"/>
            <a:ext cx="3314700" cy="3314700"/>
          </a:xfrm>
          <a:prstGeom prst="rect">
            <a:avLst/>
          </a:prstGeom>
          <a:solidFill>
            <a:srgbClr val="DEDDFF"/>
          </a:solidFill>
        </p:spPr>
        <p:txBody>
          <a:bodyPr tIns="91440" bIns="91440" anchor="ctr" anchorCtr="0"/>
          <a:lstStyle>
            <a:lvl1pPr marL="0" indent="0" algn="ctr">
              <a:buNone/>
              <a:defRPr sz="1800">
                <a:solidFill>
                  <a:schemeClr val="bg2"/>
                </a:solidFill>
              </a:defRPr>
            </a:lvl1pPr>
            <a:lvl2pPr>
              <a:defRPr sz="1600">
                <a:solidFill>
                  <a:schemeClr val="bg2"/>
                </a:solidFill>
              </a:defRPr>
            </a:lvl2pPr>
            <a:lvl3pPr>
              <a:defRPr sz="1400">
                <a:solidFill>
                  <a:schemeClr val="bg2"/>
                </a:solidFill>
              </a:defRPr>
            </a:lvl3pPr>
            <a:lvl4pPr>
              <a:defRPr sz="1200">
                <a:solidFill>
                  <a:schemeClr val="bg2"/>
                </a:solidFill>
              </a:defRPr>
            </a:lvl4pPr>
            <a:lvl5pPr>
              <a:defRPr sz="1200">
                <a:solidFill>
                  <a:schemeClr val="bg2"/>
                </a:solidFill>
              </a:defRPr>
            </a:lvl5pPr>
          </a:lstStyle>
          <a:p>
            <a:pPr lvl="0"/>
            <a:r>
              <a:rPr lang="en-US"/>
              <a:t>Click to edit Master text styles</a:t>
            </a:r>
          </a:p>
        </p:txBody>
      </p:sp>
      <p:sp>
        <p:nvSpPr>
          <p:cNvPr id="14" name="Content Placeholder 11">
            <a:extLst>
              <a:ext uri="{FF2B5EF4-FFF2-40B4-BE49-F238E27FC236}">
                <a16:creationId xmlns:a16="http://schemas.microsoft.com/office/drawing/2014/main" id="{887CCC8C-1CBB-4FA5-AC41-F8CE31E2C100}"/>
              </a:ext>
            </a:extLst>
          </p:cNvPr>
          <p:cNvSpPr>
            <a:spLocks noGrp="1" noChangeAspect="1"/>
          </p:cNvSpPr>
          <p:nvPr>
            <p:ph sz="quarter" idx="13"/>
          </p:nvPr>
        </p:nvSpPr>
        <p:spPr>
          <a:xfrm>
            <a:off x="8324850" y="2228852"/>
            <a:ext cx="3314700" cy="3314700"/>
          </a:xfrm>
          <a:prstGeom prst="rect">
            <a:avLst/>
          </a:prstGeom>
          <a:solidFill>
            <a:srgbClr val="DEDDFF"/>
          </a:solidFill>
        </p:spPr>
        <p:txBody>
          <a:bodyPr tIns="91440" bIns="91440" anchor="ctr" anchorCtr="0"/>
          <a:lstStyle>
            <a:lvl1pPr marL="0" indent="0" algn="ctr">
              <a:buNone/>
              <a:defRPr sz="1800">
                <a:solidFill>
                  <a:schemeClr val="bg2"/>
                </a:solidFill>
              </a:defRPr>
            </a:lvl1pPr>
            <a:lvl2pPr>
              <a:defRPr sz="1600">
                <a:solidFill>
                  <a:schemeClr val="bg2"/>
                </a:solidFill>
              </a:defRPr>
            </a:lvl2pPr>
            <a:lvl3pPr>
              <a:defRPr sz="1400">
                <a:solidFill>
                  <a:schemeClr val="bg2"/>
                </a:solidFill>
              </a:defRPr>
            </a:lvl3pPr>
            <a:lvl4pPr>
              <a:defRPr sz="1200">
                <a:solidFill>
                  <a:schemeClr val="bg2"/>
                </a:solidFill>
              </a:defRPr>
            </a:lvl4pPr>
            <a:lvl5pPr>
              <a:defRPr sz="1200">
                <a:solidFill>
                  <a:schemeClr val="bg2"/>
                </a:solidFill>
              </a:defRPr>
            </a:lvl5pPr>
          </a:lstStyle>
          <a:p>
            <a:pPr lvl="0"/>
            <a:r>
              <a:rPr lang="en-US"/>
              <a:t>Click to edit Master text styles</a:t>
            </a:r>
          </a:p>
        </p:txBody>
      </p:sp>
    </p:spTree>
    <p:extLst>
      <p:ext uri="{BB962C8B-B14F-4D97-AF65-F5344CB8AC3E}">
        <p14:creationId xmlns:p14="http://schemas.microsoft.com/office/powerpoint/2010/main" val="3547652975"/>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tatement purple">
    <p:bg>
      <p:bgPr>
        <a:solidFill>
          <a:srgbClr val="612CB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D95DA-6F2D-4DB9-A4B6-50D3D1C65809}"/>
              </a:ext>
            </a:extLst>
          </p:cNvPr>
          <p:cNvSpPr>
            <a:spLocks noGrp="1"/>
          </p:cNvSpPr>
          <p:nvPr>
            <p:ph type="title"/>
          </p:nvPr>
        </p:nvSpPr>
        <p:spPr>
          <a:xfrm>
            <a:off x="379879" y="3438305"/>
            <a:ext cx="9201150" cy="2676747"/>
          </a:xfrm>
          <a:prstGeom prst="rect">
            <a:avLst/>
          </a:prstGeom>
        </p:spPr>
        <p:txBody>
          <a:bodyPr wrap="square" lIns="0" tIns="0" rIns="0" bIns="0" anchor="t" anchorCtr="0">
            <a:noAutofit/>
          </a:bodyPr>
          <a:lstStyle>
            <a:lvl1pPr>
              <a:lnSpc>
                <a:spcPct val="90000"/>
              </a:lnSpc>
              <a:defRPr sz="5400">
                <a:solidFill>
                  <a:schemeClr val="tx2"/>
                </a:solidFill>
              </a:defRPr>
            </a:lvl1pPr>
          </a:lstStyle>
          <a:p>
            <a:r>
              <a:rPr lang="en-US"/>
              <a:t>Click to edit Master title style</a:t>
            </a:r>
          </a:p>
        </p:txBody>
      </p:sp>
      <p:pic>
        <p:nvPicPr>
          <p:cNvPr id="3" name="Picture 2">
            <a:extLst>
              <a:ext uri="{FF2B5EF4-FFF2-40B4-BE49-F238E27FC236}">
                <a16:creationId xmlns:a16="http://schemas.microsoft.com/office/drawing/2014/main" id="{5C487A85-65B5-4371-833A-AD6EFF69F55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03083" y="6451744"/>
            <a:ext cx="1438648" cy="187024"/>
          </a:xfrm>
          <a:prstGeom prst="rect">
            <a:avLst/>
          </a:prstGeom>
        </p:spPr>
      </p:pic>
      <p:sp>
        <p:nvSpPr>
          <p:cNvPr id="10" name="Rectangle 9">
            <a:extLst>
              <a:ext uri="{FF2B5EF4-FFF2-40B4-BE49-F238E27FC236}">
                <a16:creationId xmlns:a16="http://schemas.microsoft.com/office/drawing/2014/main" id="{06CBAE8D-A442-4706-952E-6CCFA561BE14}"/>
              </a:ext>
              <a:ext uri="{C183D7F6-B498-43B3-948B-1728B52AA6E4}">
                <adec:decorative xmlns:adec="http://schemas.microsoft.com/office/drawing/2017/decorative" val="1"/>
              </a:ext>
            </a:extLst>
          </p:cNvPr>
          <p:cNvSpPr>
            <a:spLocks noChangeAspect="1"/>
          </p:cNvSpPr>
          <p:nvPr userDrawn="1"/>
        </p:nvSpPr>
        <p:spPr>
          <a:xfrm>
            <a:off x="379879" y="2914652"/>
            <a:ext cx="457200" cy="114300"/>
          </a:xfrm>
          <a:prstGeom prst="rect">
            <a:avLst/>
          </a:prstGeom>
          <a:solidFill>
            <a:srgbClr val="BEA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2"/>
              </a:solidFill>
            </a:endParaRPr>
          </a:p>
        </p:txBody>
      </p:sp>
    </p:spTree>
    <p:extLst>
      <p:ext uri="{BB962C8B-B14F-4D97-AF65-F5344CB8AC3E}">
        <p14:creationId xmlns:p14="http://schemas.microsoft.com/office/powerpoint/2010/main" val="28361975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op bar w/photo half purple">
    <p:bg>
      <p:bgPr>
        <a:solidFill>
          <a:srgbClr val="2A145A"/>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03083" y="6451744"/>
            <a:ext cx="1438648" cy="187024"/>
          </a:xfrm>
          <a:prstGeom prst="rect">
            <a:avLst/>
          </a:prstGeom>
        </p:spPr>
      </p:pic>
      <p:sp>
        <p:nvSpPr>
          <p:cNvPr id="6" name="Rectangle 5">
            <a:extLst>
              <a:ext uri="{FF2B5EF4-FFF2-40B4-BE49-F238E27FC236}">
                <a16:creationId xmlns:a16="http://schemas.microsoft.com/office/drawing/2014/main" id="{BEADD02D-4E86-18B9-EC0D-5EFAF43C6BBB}"/>
              </a:ext>
            </a:extLst>
          </p:cNvPr>
          <p:cNvSpPr/>
          <p:nvPr userDrawn="1"/>
        </p:nvSpPr>
        <p:spPr>
          <a:xfrm>
            <a:off x="0" y="0"/>
            <a:ext cx="12192000" cy="3429000"/>
          </a:xfrm>
          <a:prstGeom prst="rect">
            <a:avLst/>
          </a:prstGeom>
          <a:solidFill>
            <a:srgbClr val="612CB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2"/>
              </a:solidFill>
            </a:endParaRPr>
          </a:p>
        </p:txBody>
      </p:sp>
      <p:sp>
        <p:nvSpPr>
          <p:cNvPr id="5" name="Picture Placeholder 6">
            <a:extLst>
              <a:ext uri="{FF2B5EF4-FFF2-40B4-BE49-F238E27FC236}">
                <a16:creationId xmlns:a16="http://schemas.microsoft.com/office/drawing/2014/main" id="{96F27EC7-A1F5-878A-4E9C-42D9EE7F3BF5}"/>
              </a:ext>
            </a:extLst>
          </p:cNvPr>
          <p:cNvSpPr>
            <a:spLocks noGrp="1"/>
          </p:cNvSpPr>
          <p:nvPr>
            <p:ph type="pic" sz="quarter" idx="11"/>
          </p:nvPr>
        </p:nvSpPr>
        <p:spPr>
          <a:xfrm>
            <a:off x="0" y="0"/>
            <a:ext cx="12192000" cy="3429000"/>
          </a:xfrm>
          <a:prstGeom prst="rect">
            <a:avLst/>
          </a:prstGeom>
          <a:noFill/>
          <a:ln>
            <a:noFill/>
          </a:ln>
        </p:spPr>
        <p:txBody>
          <a:bodyPr lIns="0" tIns="0" rIns="0" bIns="0" anchor="ctr" anchorCtr="1"/>
          <a:lstStyle>
            <a:lvl1pPr marL="0" indent="0">
              <a:buNone/>
              <a:defRPr>
                <a:solidFill>
                  <a:schemeClr val="tx2"/>
                </a:solidFill>
              </a:defRPr>
            </a:lvl1pPr>
          </a:lstStyle>
          <a:p>
            <a:r>
              <a:rPr lang="en-US"/>
              <a:t>Click icon to add picture</a:t>
            </a:r>
          </a:p>
        </p:txBody>
      </p:sp>
      <p:sp>
        <p:nvSpPr>
          <p:cNvPr id="7" name="Rectangle 6">
            <a:extLst>
              <a:ext uri="{FF2B5EF4-FFF2-40B4-BE49-F238E27FC236}">
                <a16:creationId xmlns:a16="http://schemas.microsoft.com/office/drawing/2014/main" id="{08033FDC-55EF-42E8-40A1-2BDB05C1834C}"/>
              </a:ext>
              <a:ext uri="{C183D7F6-B498-43B3-948B-1728B52AA6E4}">
                <adec:decorative xmlns:adec="http://schemas.microsoft.com/office/drawing/2017/decorative" val="1"/>
              </a:ext>
            </a:extLst>
          </p:cNvPr>
          <p:cNvSpPr>
            <a:spLocks noChangeAspect="1"/>
          </p:cNvSpPr>
          <p:nvPr userDrawn="1"/>
        </p:nvSpPr>
        <p:spPr>
          <a:xfrm>
            <a:off x="381001" y="3829052"/>
            <a:ext cx="457200" cy="114300"/>
          </a:xfrm>
          <a:prstGeom prst="rect">
            <a:avLst/>
          </a:prstGeom>
          <a:solidFill>
            <a:srgbClr val="BEA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accent6"/>
              </a:solidFill>
            </a:endParaRPr>
          </a:p>
        </p:txBody>
      </p:sp>
      <p:sp>
        <p:nvSpPr>
          <p:cNvPr id="2" name="Title 1"/>
          <p:cNvSpPr>
            <a:spLocks noGrp="1"/>
          </p:cNvSpPr>
          <p:nvPr>
            <p:ph type="title"/>
          </p:nvPr>
        </p:nvSpPr>
        <p:spPr>
          <a:xfrm>
            <a:off x="381569" y="4229100"/>
            <a:ext cx="4800600" cy="886397"/>
          </a:xfrm>
          <a:prstGeom prst="rect">
            <a:avLst/>
          </a:prstGeom>
        </p:spPr>
        <p:txBody>
          <a:bodyPr wrap="square" lIns="0" tIns="0" rIns="0" bIns="0" anchor="t" anchorCtr="0">
            <a:spAutoFit/>
          </a:bodyPr>
          <a:lstStyle>
            <a:lvl1pPr>
              <a:defRPr lang="en-US" sz="3200" dirty="0">
                <a:solidFill>
                  <a:schemeClr val="tx2"/>
                </a:solidFill>
              </a:defRPr>
            </a:lvl1pPr>
          </a:lstStyle>
          <a:p>
            <a:pPr marL="0" lvl="0"/>
            <a:r>
              <a:rPr lang="en-US"/>
              <a:t>Click to edit Master title style</a:t>
            </a:r>
          </a:p>
        </p:txBody>
      </p:sp>
      <p:sp>
        <p:nvSpPr>
          <p:cNvPr id="12" name="Content Placeholder 9">
            <a:extLst>
              <a:ext uri="{FF2B5EF4-FFF2-40B4-BE49-F238E27FC236}">
                <a16:creationId xmlns:a16="http://schemas.microsoft.com/office/drawing/2014/main" id="{7BBD618F-8A85-084C-32A4-1A29A50E8E93}"/>
              </a:ext>
            </a:extLst>
          </p:cNvPr>
          <p:cNvSpPr>
            <a:spLocks noGrp="1"/>
          </p:cNvSpPr>
          <p:nvPr>
            <p:ph sz="quarter" idx="14"/>
          </p:nvPr>
        </p:nvSpPr>
        <p:spPr>
          <a:xfrm>
            <a:off x="6096001" y="3829050"/>
            <a:ext cx="5715000" cy="2343151"/>
          </a:xfrm>
          <a:prstGeom prst="rect">
            <a:avLst/>
          </a:prstGeom>
        </p:spPr>
        <p:txBody>
          <a:bodyPr lIns="0" tIns="0" rIns="0" bIns="0"/>
          <a:lstStyle>
            <a:lvl1pPr marL="0" indent="0">
              <a:lnSpc>
                <a:spcPct val="100000"/>
              </a:lnSpc>
              <a:spcBef>
                <a:spcPts val="1800"/>
              </a:spcBef>
              <a:buClr>
                <a:srgbClr val="808080"/>
              </a:buClr>
              <a:buNone/>
              <a:defRPr sz="1800" b="0">
                <a:solidFill>
                  <a:schemeClr val="tx2"/>
                </a:solidFill>
              </a:defRPr>
            </a:lvl1pPr>
            <a:lvl2pPr marL="228597" indent="-228597">
              <a:lnSpc>
                <a:spcPct val="100000"/>
              </a:lnSpc>
              <a:spcBef>
                <a:spcPts val="1200"/>
              </a:spcBef>
              <a:buClr>
                <a:srgbClr val="8E5CEF"/>
              </a:buClr>
              <a:buFont typeface="Arial" panose="020B0604020202020204" pitchFamily="34" charset="0"/>
              <a:buChar char="•"/>
              <a:defRPr sz="1600" b="0">
                <a:solidFill>
                  <a:schemeClr val="tx2"/>
                </a:solidFill>
              </a:defRPr>
            </a:lvl2pPr>
            <a:lvl3pPr marL="685790" indent="-228597">
              <a:lnSpc>
                <a:spcPct val="100000"/>
              </a:lnSpc>
              <a:spcBef>
                <a:spcPts val="600"/>
              </a:spcBef>
              <a:buClr>
                <a:srgbClr val="8E5CEF"/>
              </a:buClr>
              <a:buFont typeface="Arial" panose="020B0604020202020204" pitchFamily="34" charset="0"/>
              <a:buChar char="–"/>
              <a:defRPr sz="1200" b="0">
                <a:solidFill>
                  <a:schemeClr val="tx2"/>
                </a:solidFill>
              </a:defRPr>
            </a:lvl3pPr>
            <a:lvl4pPr marL="1600176" indent="-228597">
              <a:buClr>
                <a:srgbClr val="808080"/>
              </a:buClr>
              <a:buFont typeface="Arial" panose="020B0604020202020204" pitchFamily="34" charset="0"/>
              <a:buChar char="–"/>
              <a:defRPr sz="1867">
                <a:solidFill>
                  <a:schemeClr val="bg2"/>
                </a:solidFill>
              </a:defRPr>
            </a:lvl4pPr>
            <a:lvl5pPr marL="2057370" indent="-228597">
              <a:buClr>
                <a:srgbClr val="808080"/>
              </a:buClr>
              <a:buFont typeface="Arial" panose="020B0604020202020204" pitchFamily="34" charset="0"/>
              <a:buChar char="–"/>
              <a:defRPr sz="1867">
                <a:solidFill>
                  <a:schemeClr val="bg2"/>
                </a:solidFill>
              </a:defRPr>
            </a:lvl5pPr>
          </a:lstStyle>
          <a:p>
            <a:pPr lvl="0"/>
            <a:r>
              <a:rPr lang="en-US"/>
              <a:t>Click to edit Master text styles</a:t>
            </a:r>
          </a:p>
          <a:p>
            <a:pPr lvl="1"/>
            <a:r>
              <a:rPr lang="en-US"/>
              <a:t>Second level</a:t>
            </a:r>
          </a:p>
          <a:p>
            <a:pPr lvl="2"/>
            <a:r>
              <a:rPr lang="en-US"/>
              <a:t>Third level</a:t>
            </a:r>
          </a:p>
        </p:txBody>
      </p:sp>
      <p:sp>
        <p:nvSpPr>
          <p:cNvPr id="13" name="Subtitle 2">
            <a:extLst>
              <a:ext uri="{FF2B5EF4-FFF2-40B4-BE49-F238E27FC236}">
                <a16:creationId xmlns:a16="http://schemas.microsoft.com/office/drawing/2014/main" id="{FDA5B365-007E-1E32-CA95-9AA4910AA44A}"/>
              </a:ext>
            </a:extLst>
          </p:cNvPr>
          <p:cNvSpPr>
            <a:spLocks noGrp="1"/>
          </p:cNvSpPr>
          <p:nvPr>
            <p:ph type="subTitle" idx="10"/>
          </p:nvPr>
        </p:nvSpPr>
        <p:spPr>
          <a:xfrm>
            <a:off x="381000" y="5600700"/>
            <a:ext cx="4800600" cy="628651"/>
          </a:xfrm>
          <a:prstGeom prst="rect">
            <a:avLst/>
          </a:prstGeom>
        </p:spPr>
        <p:txBody>
          <a:bodyPr wrap="square" lIns="0" tIns="0" rIns="0" bIns="0" anchor="t" anchorCtr="0">
            <a:noAutofit/>
          </a:bodyPr>
          <a:lstStyle>
            <a:lvl1pPr marL="0" indent="0" algn="l">
              <a:lnSpc>
                <a:spcPct val="100000"/>
              </a:lnSpc>
              <a:spcBef>
                <a:spcPts val="1200"/>
              </a:spcBef>
              <a:buNone/>
              <a:defRPr sz="1800">
                <a:solidFill>
                  <a:srgbClr val="BEAFFF"/>
                </a:solidFill>
                <a:latin typeface="Arial" panose="020B0604020202020204" pitchFamily="34" charset="0"/>
              </a:defRPr>
            </a:lvl1pPr>
            <a:lvl2pPr marL="457194" indent="0" algn="ctr">
              <a:buNone/>
              <a:defRPr sz="2000"/>
            </a:lvl2pPr>
            <a:lvl3pPr marL="914386" indent="0" algn="ctr">
              <a:buNone/>
              <a:defRPr sz="1800"/>
            </a:lvl3pPr>
            <a:lvl4pPr marL="1371579" indent="0" algn="ctr">
              <a:buNone/>
              <a:defRPr sz="1600"/>
            </a:lvl4pPr>
            <a:lvl5pPr marL="1828773" indent="0" algn="ctr">
              <a:buNone/>
              <a:defRPr sz="1600"/>
            </a:lvl5pPr>
            <a:lvl6pPr marL="2285966" indent="0" algn="ctr">
              <a:buNone/>
              <a:defRPr sz="1600"/>
            </a:lvl6pPr>
            <a:lvl7pPr marL="2743158" indent="0" algn="ctr">
              <a:buNone/>
              <a:defRPr sz="1600"/>
            </a:lvl7pPr>
            <a:lvl8pPr marL="3200352" indent="0" algn="ctr">
              <a:buNone/>
              <a:defRPr sz="1600"/>
            </a:lvl8pPr>
            <a:lvl9pPr marL="3657546" indent="0" algn="ctr">
              <a:buNone/>
              <a:defRPr sz="1600"/>
            </a:lvl9pPr>
          </a:lstStyle>
          <a:p>
            <a:r>
              <a:rPr lang="en-US"/>
              <a:t>Click to edit Master subtitle style</a:t>
            </a:r>
          </a:p>
        </p:txBody>
      </p:sp>
    </p:spTree>
    <p:extLst>
      <p:ext uri="{BB962C8B-B14F-4D97-AF65-F5344CB8AC3E}">
        <p14:creationId xmlns:p14="http://schemas.microsoft.com/office/powerpoint/2010/main" val="1529921914"/>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1001" y="342901"/>
            <a:ext cx="11430000" cy="443198"/>
          </a:xfrm>
          <a:prstGeom prst="rect">
            <a:avLst/>
          </a:prstGeom>
        </p:spPr>
        <p:txBody>
          <a:bodyPr wrap="square" lIns="0" tIns="0" rIns="0" bIns="0">
            <a:spAutoFit/>
          </a:bodyPr>
          <a:lstStyle>
            <a:lvl1pPr>
              <a:defRPr sz="3200">
                <a:solidFill>
                  <a:schemeClr val="bg1"/>
                </a:solidFill>
                <a:latin typeface="+mj-lt"/>
              </a:defRPr>
            </a:lvl1pPr>
          </a:lstStyle>
          <a:p>
            <a:r>
              <a:rPr lang="en-US"/>
              <a:t>Click to edit Master title style</a:t>
            </a:r>
          </a:p>
        </p:txBody>
      </p:sp>
    </p:spTree>
    <p:extLst>
      <p:ext uri="{BB962C8B-B14F-4D97-AF65-F5344CB8AC3E}">
        <p14:creationId xmlns:p14="http://schemas.microsoft.com/office/powerpoint/2010/main" val="2711022829"/>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2" name="Title 1"/>
          <p:cNvSpPr>
            <a:spLocks noGrp="1"/>
          </p:cNvSpPr>
          <p:nvPr>
            <p:ph type="title"/>
          </p:nvPr>
        </p:nvSpPr>
        <p:spPr>
          <a:xfrm>
            <a:off x="381001" y="342901"/>
            <a:ext cx="11430000" cy="443198"/>
          </a:xfrm>
          <a:prstGeom prst="rect">
            <a:avLst/>
          </a:prstGeom>
        </p:spPr>
        <p:txBody>
          <a:bodyPr wrap="square" lIns="0" tIns="0" rIns="0" bIns="0">
            <a:spAutoFit/>
          </a:bodyPr>
          <a:lstStyle>
            <a:lvl1pPr>
              <a:defRPr sz="3200">
                <a:solidFill>
                  <a:schemeClr val="bg1"/>
                </a:solidFill>
                <a:latin typeface="+mj-lt"/>
              </a:defRPr>
            </a:lvl1pPr>
          </a:lstStyle>
          <a:p>
            <a:r>
              <a:rPr lang="en-US"/>
              <a:t>Click to edit Master title style</a:t>
            </a:r>
          </a:p>
        </p:txBody>
      </p:sp>
      <p:sp>
        <p:nvSpPr>
          <p:cNvPr id="3" name="Subtitle 2"/>
          <p:cNvSpPr>
            <a:spLocks noGrp="1"/>
          </p:cNvSpPr>
          <p:nvPr>
            <p:ph type="subTitle" idx="1"/>
          </p:nvPr>
        </p:nvSpPr>
        <p:spPr>
          <a:xfrm>
            <a:off x="381001" y="857251"/>
            <a:ext cx="11430000" cy="246222"/>
          </a:xfrm>
          <a:prstGeom prst="rect">
            <a:avLst/>
          </a:prstGeom>
        </p:spPr>
        <p:txBody>
          <a:bodyPr wrap="square" lIns="0" tIns="0" rIns="0" bIns="0">
            <a:spAutoFit/>
          </a:bodyPr>
          <a:lstStyle>
            <a:lvl1pPr marL="0" indent="0" algn="l">
              <a:lnSpc>
                <a:spcPct val="100000"/>
              </a:lnSpc>
              <a:spcBef>
                <a:spcPts val="0"/>
              </a:spcBef>
              <a:buNone/>
              <a:defRPr sz="1600">
                <a:solidFill>
                  <a:schemeClr val="bg2"/>
                </a:solidFill>
                <a:latin typeface="Arial" panose="020B0604020202020204" pitchFamily="34" charset="0"/>
              </a:defRPr>
            </a:lvl1pPr>
            <a:lvl2pPr marL="457194" indent="0" algn="ctr">
              <a:buNone/>
              <a:defRPr sz="2000"/>
            </a:lvl2pPr>
            <a:lvl3pPr marL="914386" indent="0" algn="ctr">
              <a:buNone/>
              <a:defRPr sz="1800"/>
            </a:lvl3pPr>
            <a:lvl4pPr marL="1371579" indent="0" algn="ctr">
              <a:buNone/>
              <a:defRPr sz="1600"/>
            </a:lvl4pPr>
            <a:lvl5pPr marL="1828773" indent="0" algn="ctr">
              <a:buNone/>
              <a:defRPr sz="1600"/>
            </a:lvl5pPr>
            <a:lvl6pPr marL="2285966" indent="0" algn="ctr">
              <a:buNone/>
              <a:defRPr sz="1600"/>
            </a:lvl6pPr>
            <a:lvl7pPr marL="2743158" indent="0" algn="ctr">
              <a:buNone/>
              <a:defRPr sz="1600"/>
            </a:lvl7pPr>
            <a:lvl8pPr marL="3200352" indent="0" algn="ctr">
              <a:buNone/>
              <a:defRPr sz="1600"/>
            </a:lvl8pPr>
            <a:lvl9pPr marL="3657546" indent="0" algn="ctr">
              <a:buNone/>
              <a:defRPr sz="1600"/>
            </a:lvl9pPr>
          </a:lstStyle>
          <a:p>
            <a:r>
              <a:rPr lang="en-US"/>
              <a:t>Click to edit Master subtitle style</a:t>
            </a:r>
          </a:p>
        </p:txBody>
      </p:sp>
    </p:spTree>
    <p:extLst>
      <p:ext uri="{BB962C8B-B14F-4D97-AF65-F5344CB8AC3E}">
        <p14:creationId xmlns:p14="http://schemas.microsoft.com/office/powerpoint/2010/main" val="3409497543"/>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1" y="342901"/>
            <a:ext cx="11430000" cy="443198"/>
          </a:xfrm>
          <a:prstGeom prst="rect">
            <a:avLst/>
          </a:prstGeom>
        </p:spPr>
        <p:txBody>
          <a:bodyPr wrap="square" lIns="0" tIns="0" rIns="0" bIns="0">
            <a:spAutoFit/>
          </a:bodyPr>
          <a:lstStyle>
            <a:lvl1pPr>
              <a:defRPr sz="3200">
                <a:solidFill>
                  <a:schemeClr val="bg1"/>
                </a:solidFill>
                <a:latin typeface="+mj-lt"/>
              </a:defRPr>
            </a:lvl1pPr>
          </a:lstStyle>
          <a:p>
            <a:r>
              <a:rPr lang="en-US"/>
              <a:t>Click to edit Master title style</a:t>
            </a:r>
          </a:p>
        </p:txBody>
      </p:sp>
      <p:sp>
        <p:nvSpPr>
          <p:cNvPr id="3" name="Content Placeholder 2"/>
          <p:cNvSpPr>
            <a:spLocks noGrp="1"/>
          </p:cNvSpPr>
          <p:nvPr>
            <p:ph idx="1"/>
          </p:nvPr>
        </p:nvSpPr>
        <p:spPr>
          <a:xfrm>
            <a:off x="381001" y="1600200"/>
            <a:ext cx="11430000" cy="4572000"/>
          </a:xfrm>
          <a:prstGeom prst="rect">
            <a:avLst/>
          </a:prstGeom>
        </p:spPr>
        <p:txBody>
          <a:bodyPr lIns="0" tIns="0" rIns="0" bIns="0"/>
          <a:lstStyle>
            <a:lvl1pPr marL="228597" indent="-228597">
              <a:lnSpc>
                <a:spcPct val="100000"/>
              </a:lnSpc>
              <a:spcBef>
                <a:spcPts val="1200"/>
              </a:spcBef>
              <a:buClr>
                <a:srgbClr val="808080"/>
              </a:buClr>
              <a:buFont typeface="Arial" panose="020B0604020202020204" pitchFamily="34" charset="0"/>
              <a:buChar char="•"/>
              <a:defRPr sz="2400">
                <a:solidFill>
                  <a:schemeClr val="bg2"/>
                </a:solidFill>
                <a:latin typeface="Arial" panose="020B0604020202020204" pitchFamily="34" charset="0"/>
              </a:defRPr>
            </a:lvl1pPr>
            <a:lvl2pPr marL="685790" indent="-228597">
              <a:lnSpc>
                <a:spcPct val="100000"/>
              </a:lnSpc>
              <a:spcBef>
                <a:spcPts val="600"/>
              </a:spcBef>
              <a:buClr>
                <a:srgbClr val="808080"/>
              </a:buClr>
              <a:buFont typeface="Arial" panose="020B0604020202020204" pitchFamily="34" charset="0"/>
              <a:buChar char="–"/>
              <a:defRPr sz="1800">
                <a:solidFill>
                  <a:schemeClr val="bg2"/>
                </a:solidFill>
                <a:latin typeface="Arial" panose="020B0604020202020204" pitchFamily="34" charset="0"/>
              </a:defRPr>
            </a:lvl2pPr>
            <a:lvl3pPr marL="1066783" indent="-152398">
              <a:lnSpc>
                <a:spcPct val="100000"/>
              </a:lnSpc>
              <a:spcBef>
                <a:spcPts val="600"/>
              </a:spcBef>
              <a:buClr>
                <a:srgbClr val="808080"/>
              </a:buClr>
              <a:buFont typeface="Arial" panose="020B0604020202020204" pitchFamily="34" charset="0"/>
              <a:buChar char="▪"/>
              <a:defRPr sz="1400">
                <a:solidFill>
                  <a:schemeClr val="bg2"/>
                </a:solidFill>
                <a:latin typeface="Arial" panose="020B0604020202020204" pitchFamily="34" charset="0"/>
              </a:defRPr>
            </a:lvl3pPr>
            <a:lvl4pPr marL="1600176" indent="-228597">
              <a:lnSpc>
                <a:spcPct val="100000"/>
              </a:lnSpc>
              <a:spcBef>
                <a:spcPts val="400"/>
              </a:spcBef>
              <a:buClr>
                <a:schemeClr val="bg1">
                  <a:lumMod val="60000"/>
                  <a:lumOff val="40000"/>
                </a:schemeClr>
              </a:buClr>
              <a:buFont typeface="Arial" panose="020B0604020202020204" pitchFamily="34" charset="0"/>
              <a:buChar char="•"/>
              <a:defRPr sz="1200"/>
            </a:lvl4pPr>
            <a:lvl5pPr marL="2057370" indent="-228597">
              <a:lnSpc>
                <a:spcPct val="100000"/>
              </a:lnSpc>
              <a:spcBef>
                <a:spcPts val="400"/>
              </a:spcBef>
              <a:buClr>
                <a:schemeClr val="bg1">
                  <a:lumMod val="60000"/>
                  <a:lumOff val="40000"/>
                </a:schemeClr>
              </a:buClr>
              <a:buFont typeface="Arial" panose="020B0604020202020204" pitchFamily="34" charset="0"/>
              <a:buChar char="•"/>
              <a:defRPr sz="120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649027753"/>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ub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2" y="342901"/>
            <a:ext cx="11430000" cy="443198"/>
          </a:xfrm>
          <a:prstGeom prst="rect">
            <a:avLst/>
          </a:prstGeom>
        </p:spPr>
        <p:txBody>
          <a:bodyPr wrap="square" lIns="0" tIns="0" rIns="0" bIns="0">
            <a:spAutoFit/>
          </a:bodyPr>
          <a:lstStyle>
            <a:lvl1pPr>
              <a:defRPr sz="3200">
                <a:solidFill>
                  <a:schemeClr val="bg1"/>
                </a:solidFill>
                <a:latin typeface="+mj-lt"/>
              </a:defRPr>
            </a:lvl1pPr>
          </a:lstStyle>
          <a:p>
            <a:r>
              <a:rPr lang="en-US"/>
              <a:t>Click to edit Master title style</a:t>
            </a:r>
          </a:p>
        </p:txBody>
      </p:sp>
      <p:sp>
        <p:nvSpPr>
          <p:cNvPr id="3" name="Subtitle 2"/>
          <p:cNvSpPr>
            <a:spLocks noGrp="1"/>
          </p:cNvSpPr>
          <p:nvPr>
            <p:ph type="subTitle" idx="1"/>
          </p:nvPr>
        </p:nvSpPr>
        <p:spPr>
          <a:xfrm>
            <a:off x="385487" y="857251"/>
            <a:ext cx="11425529" cy="246222"/>
          </a:xfrm>
          <a:prstGeom prst="rect">
            <a:avLst/>
          </a:prstGeom>
        </p:spPr>
        <p:txBody>
          <a:bodyPr wrap="square" lIns="0" tIns="0" rIns="0" bIns="0">
            <a:spAutoFit/>
          </a:bodyPr>
          <a:lstStyle>
            <a:lvl1pPr marL="0" indent="0" algn="l">
              <a:lnSpc>
                <a:spcPct val="100000"/>
              </a:lnSpc>
              <a:spcBef>
                <a:spcPts val="0"/>
              </a:spcBef>
              <a:buNone/>
              <a:defRPr sz="1600">
                <a:solidFill>
                  <a:schemeClr val="bg2"/>
                </a:solidFill>
                <a:latin typeface="Arial" panose="020B0604020202020204" pitchFamily="34" charset="0"/>
              </a:defRPr>
            </a:lvl1pPr>
            <a:lvl2pPr marL="457194" indent="0" algn="ctr">
              <a:buNone/>
              <a:defRPr sz="2000"/>
            </a:lvl2pPr>
            <a:lvl3pPr marL="914386" indent="0" algn="ctr">
              <a:buNone/>
              <a:defRPr sz="1800"/>
            </a:lvl3pPr>
            <a:lvl4pPr marL="1371579" indent="0" algn="ctr">
              <a:buNone/>
              <a:defRPr sz="1600"/>
            </a:lvl4pPr>
            <a:lvl5pPr marL="1828773" indent="0" algn="ctr">
              <a:buNone/>
              <a:defRPr sz="1600"/>
            </a:lvl5pPr>
            <a:lvl6pPr marL="2285966" indent="0" algn="ctr">
              <a:buNone/>
              <a:defRPr sz="1600"/>
            </a:lvl6pPr>
            <a:lvl7pPr marL="2743158" indent="0" algn="ctr">
              <a:buNone/>
              <a:defRPr sz="1600"/>
            </a:lvl7pPr>
            <a:lvl8pPr marL="3200352" indent="0" algn="ctr">
              <a:buNone/>
              <a:defRPr sz="1600"/>
            </a:lvl8pPr>
            <a:lvl9pPr marL="3657546" indent="0" algn="ctr">
              <a:buNone/>
              <a:defRPr sz="1600"/>
            </a:lvl9pPr>
          </a:lstStyle>
          <a:p>
            <a:r>
              <a:rPr lang="en-US"/>
              <a:t>Click to edit Master subtitle style</a:t>
            </a:r>
          </a:p>
        </p:txBody>
      </p:sp>
      <p:sp>
        <p:nvSpPr>
          <p:cNvPr id="4" name="Content Placeholder 2"/>
          <p:cNvSpPr>
            <a:spLocks noGrp="1"/>
          </p:cNvSpPr>
          <p:nvPr>
            <p:ph idx="10"/>
          </p:nvPr>
        </p:nvSpPr>
        <p:spPr>
          <a:xfrm>
            <a:off x="385487" y="1600200"/>
            <a:ext cx="11425529" cy="4572000"/>
          </a:xfrm>
          <a:prstGeom prst="rect">
            <a:avLst/>
          </a:prstGeom>
        </p:spPr>
        <p:txBody>
          <a:bodyPr lIns="0" tIns="0" rIns="0" bIns="0"/>
          <a:lstStyle>
            <a:lvl1pPr marL="228597" indent="-228597">
              <a:lnSpc>
                <a:spcPct val="100000"/>
              </a:lnSpc>
              <a:spcBef>
                <a:spcPts val="1200"/>
              </a:spcBef>
              <a:buClr>
                <a:srgbClr val="808080"/>
              </a:buClr>
              <a:buFont typeface="Arial" panose="020B0604020202020204" pitchFamily="34" charset="0"/>
              <a:buChar char="•"/>
              <a:defRPr sz="2400">
                <a:solidFill>
                  <a:schemeClr val="bg2"/>
                </a:solidFill>
                <a:latin typeface="Arial" panose="020B0604020202020204" pitchFamily="34" charset="0"/>
              </a:defRPr>
            </a:lvl1pPr>
            <a:lvl2pPr marL="685790" indent="-228597">
              <a:lnSpc>
                <a:spcPct val="100000"/>
              </a:lnSpc>
              <a:spcBef>
                <a:spcPts val="600"/>
              </a:spcBef>
              <a:buClr>
                <a:srgbClr val="808080"/>
              </a:buClr>
              <a:buFont typeface="Arial" panose="020B0604020202020204" pitchFamily="34" charset="0"/>
              <a:buChar char="–"/>
              <a:defRPr sz="1800">
                <a:solidFill>
                  <a:schemeClr val="bg2"/>
                </a:solidFill>
                <a:latin typeface="Arial" panose="020B0604020202020204" pitchFamily="34" charset="0"/>
              </a:defRPr>
            </a:lvl2pPr>
            <a:lvl3pPr marL="1066783" indent="-152398">
              <a:lnSpc>
                <a:spcPct val="100000"/>
              </a:lnSpc>
              <a:spcBef>
                <a:spcPts val="600"/>
              </a:spcBef>
              <a:buClr>
                <a:srgbClr val="808080"/>
              </a:buClr>
              <a:buFont typeface="Arial" panose="020B0604020202020204" pitchFamily="34" charset="0"/>
              <a:buChar char="▪"/>
              <a:defRPr sz="1400">
                <a:solidFill>
                  <a:schemeClr val="bg2"/>
                </a:solidFill>
                <a:latin typeface="Arial" panose="020B0604020202020204" pitchFamily="34" charset="0"/>
              </a:defRPr>
            </a:lvl3pPr>
            <a:lvl4pPr marL="1600176" indent="-228597">
              <a:lnSpc>
                <a:spcPct val="100000"/>
              </a:lnSpc>
              <a:spcBef>
                <a:spcPts val="400"/>
              </a:spcBef>
              <a:buClr>
                <a:schemeClr val="bg1">
                  <a:lumMod val="60000"/>
                  <a:lumOff val="40000"/>
                </a:schemeClr>
              </a:buClr>
              <a:buFont typeface="Arial" panose="020B0604020202020204" pitchFamily="34" charset="0"/>
              <a:buChar char="•"/>
              <a:defRPr sz="1200"/>
            </a:lvl4pPr>
            <a:lvl5pPr marL="2057370" indent="-228597">
              <a:lnSpc>
                <a:spcPct val="100000"/>
              </a:lnSpc>
              <a:spcBef>
                <a:spcPts val="400"/>
              </a:spcBef>
              <a:buClr>
                <a:schemeClr val="bg1">
                  <a:lumMod val="60000"/>
                  <a:lumOff val="40000"/>
                </a:schemeClr>
              </a:buClr>
              <a:buFont typeface="Arial" panose="020B0604020202020204" pitchFamily="34" charset="0"/>
              <a:buChar char="•"/>
              <a:defRPr sz="120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493943629"/>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2" name="Title 1"/>
          <p:cNvSpPr>
            <a:spLocks noGrp="1"/>
          </p:cNvSpPr>
          <p:nvPr>
            <p:ph type="title"/>
          </p:nvPr>
        </p:nvSpPr>
        <p:spPr>
          <a:xfrm>
            <a:off x="381001" y="342901"/>
            <a:ext cx="11430000" cy="443198"/>
          </a:xfrm>
          <a:prstGeom prst="rect">
            <a:avLst/>
          </a:prstGeom>
        </p:spPr>
        <p:txBody>
          <a:bodyPr wrap="square" lIns="0" tIns="0" rIns="0" bIns="0">
            <a:spAutoFit/>
          </a:bodyPr>
          <a:lstStyle>
            <a:lvl1pPr>
              <a:defRPr lang="en-US" sz="3200" dirty="0">
                <a:solidFill>
                  <a:schemeClr val="bg1"/>
                </a:solidFill>
                <a:latin typeface="+mj-lt"/>
              </a:defRPr>
            </a:lvl1pPr>
          </a:lstStyle>
          <a:p>
            <a:pPr lvl="0"/>
            <a:r>
              <a:rPr lang="en-US"/>
              <a:t>Click to edit Master title style</a:t>
            </a:r>
          </a:p>
        </p:txBody>
      </p:sp>
      <p:sp>
        <p:nvSpPr>
          <p:cNvPr id="10" name="Content Placeholder 9"/>
          <p:cNvSpPr>
            <a:spLocks noGrp="1"/>
          </p:cNvSpPr>
          <p:nvPr>
            <p:ph sz="quarter" idx="10"/>
          </p:nvPr>
        </p:nvSpPr>
        <p:spPr>
          <a:xfrm>
            <a:off x="381000" y="1600200"/>
            <a:ext cx="5486400" cy="4572000"/>
          </a:xfrm>
          <a:prstGeom prst="rect">
            <a:avLst/>
          </a:prstGeom>
        </p:spPr>
        <p:txBody>
          <a:bodyPr lIns="0" tIns="0" rIns="0" bIns="0"/>
          <a:lstStyle>
            <a:lvl1pPr>
              <a:lnSpc>
                <a:spcPct val="100000"/>
              </a:lnSpc>
              <a:spcBef>
                <a:spcPts val="1200"/>
              </a:spcBef>
              <a:buClr>
                <a:srgbClr val="808080"/>
              </a:buClr>
              <a:defRPr sz="2400">
                <a:solidFill>
                  <a:schemeClr val="bg2"/>
                </a:solidFill>
              </a:defRPr>
            </a:lvl1pPr>
            <a:lvl2pPr marL="685790" indent="-228597">
              <a:lnSpc>
                <a:spcPct val="100000"/>
              </a:lnSpc>
              <a:spcBef>
                <a:spcPts val="600"/>
              </a:spcBef>
              <a:buClr>
                <a:srgbClr val="808080"/>
              </a:buClr>
              <a:buFont typeface="Arial" panose="020B0604020202020204" pitchFamily="34" charset="0"/>
              <a:buChar char="–"/>
              <a:defRPr sz="1800">
                <a:solidFill>
                  <a:schemeClr val="bg2"/>
                </a:solidFill>
              </a:defRPr>
            </a:lvl2pPr>
            <a:lvl3pPr marL="1142982" indent="-228597">
              <a:lnSpc>
                <a:spcPct val="100000"/>
              </a:lnSpc>
              <a:spcBef>
                <a:spcPts val="600"/>
              </a:spcBef>
              <a:buClr>
                <a:srgbClr val="808080"/>
              </a:buClr>
              <a:buFont typeface="Wingdings" panose="05000000000000000000" pitchFamily="2" charset="2"/>
              <a:buChar char="§"/>
              <a:defRPr sz="1400">
                <a:solidFill>
                  <a:schemeClr val="bg2"/>
                </a:solidFill>
              </a:defRPr>
            </a:lvl3pPr>
            <a:lvl4pPr marL="1600176" indent="-228597">
              <a:buClr>
                <a:srgbClr val="808080"/>
              </a:buClr>
              <a:buFont typeface="Arial" panose="020B0604020202020204" pitchFamily="34" charset="0"/>
              <a:buChar char="–"/>
              <a:defRPr sz="1867">
                <a:solidFill>
                  <a:schemeClr val="bg2"/>
                </a:solidFill>
              </a:defRPr>
            </a:lvl4pPr>
            <a:lvl5pPr marL="2057370" indent="-228597">
              <a:buClr>
                <a:srgbClr val="808080"/>
              </a:buClr>
              <a:buFont typeface="Arial" panose="020B0604020202020204" pitchFamily="34" charset="0"/>
              <a:buChar char="–"/>
              <a:defRPr sz="1867">
                <a:solidFill>
                  <a:schemeClr val="bg2"/>
                </a:solidFill>
              </a:defRPr>
            </a:lvl5pPr>
          </a:lstStyle>
          <a:p>
            <a:pPr lvl="0"/>
            <a:r>
              <a:rPr lang="en-US"/>
              <a:t>Click to edit Master text styles</a:t>
            </a:r>
          </a:p>
          <a:p>
            <a:pPr lvl="1"/>
            <a:r>
              <a:rPr lang="en-US"/>
              <a:t>Second level</a:t>
            </a:r>
          </a:p>
          <a:p>
            <a:pPr lvl="2"/>
            <a:r>
              <a:rPr lang="en-US"/>
              <a:t>Third level</a:t>
            </a:r>
          </a:p>
        </p:txBody>
      </p:sp>
      <p:sp>
        <p:nvSpPr>
          <p:cNvPr id="11" name="Content Placeholder 9"/>
          <p:cNvSpPr>
            <a:spLocks noGrp="1"/>
          </p:cNvSpPr>
          <p:nvPr>
            <p:ph sz="quarter" idx="11"/>
          </p:nvPr>
        </p:nvSpPr>
        <p:spPr>
          <a:xfrm>
            <a:off x="6324600" y="1600200"/>
            <a:ext cx="5486400" cy="4572000"/>
          </a:xfrm>
          <a:prstGeom prst="rect">
            <a:avLst/>
          </a:prstGeom>
        </p:spPr>
        <p:txBody>
          <a:bodyPr lIns="0" tIns="0" rIns="0" bIns="0"/>
          <a:lstStyle>
            <a:lvl1pPr>
              <a:lnSpc>
                <a:spcPct val="100000"/>
              </a:lnSpc>
              <a:spcBef>
                <a:spcPts val="1200"/>
              </a:spcBef>
              <a:buClr>
                <a:srgbClr val="808080"/>
              </a:buClr>
              <a:defRPr sz="2400">
                <a:solidFill>
                  <a:schemeClr val="bg2"/>
                </a:solidFill>
              </a:defRPr>
            </a:lvl1pPr>
            <a:lvl2pPr marL="685790" indent="-228597">
              <a:lnSpc>
                <a:spcPct val="100000"/>
              </a:lnSpc>
              <a:spcBef>
                <a:spcPts val="600"/>
              </a:spcBef>
              <a:buClr>
                <a:srgbClr val="808080"/>
              </a:buClr>
              <a:buFont typeface="Arial" panose="020B0604020202020204" pitchFamily="34" charset="0"/>
              <a:buChar char="–"/>
              <a:defRPr sz="1800">
                <a:solidFill>
                  <a:schemeClr val="bg2"/>
                </a:solidFill>
              </a:defRPr>
            </a:lvl2pPr>
            <a:lvl3pPr marL="1142982" indent="-228597">
              <a:lnSpc>
                <a:spcPct val="100000"/>
              </a:lnSpc>
              <a:spcBef>
                <a:spcPts val="600"/>
              </a:spcBef>
              <a:buClr>
                <a:srgbClr val="808080"/>
              </a:buClr>
              <a:buFont typeface="Wingdings" panose="05000000000000000000" pitchFamily="2" charset="2"/>
              <a:buChar char="§"/>
              <a:defRPr sz="1400">
                <a:solidFill>
                  <a:schemeClr val="bg2"/>
                </a:solidFill>
              </a:defRPr>
            </a:lvl3pPr>
            <a:lvl4pPr marL="1600176" indent="-228597">
              <a:buClr>
                <a:srgbClr val="808080"/>
              </a:buClr>
              <a:buFont typeface="Arial" panose="020B0604020202020204" pitchFamily="34" charset="0"/>
              <a:buChar char="–"/>
              <a:defRPr sz="1867">
                <a:solidFill>
                  <a:schemeClr val="bg2"/>
                </a:solidFill>
              </a:defRPr>
            </a:lvl4pPr>
            <a:lvl5pPr marL="2057370" indent="-228597">
              <a:buClr>
                <a:srgbClr val="808080"/>
              </a:buClr>
              <a:buFont typeface="Arial" panose="020B0604020202020204" pitchFamily="34" charset="0"/>
              <a:buChar char="–"/>
              <a:defRPr sz="1867">
                <a:solidFill>
                  <a:schemeClr val="bg2"/>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789367370"/>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 columns w subtitles">
    <p:spTree>
      <p:nvGrpSpPr>
        <p:cNvPr id="1" name=""/>
        <p:cNvGrpSpPr/>
        <p:nvPr/>
      </p:nvGrpSpPr>
      <p:grpSpPr>
        <a:xfrm>
          <a:off x="0" y="0"/>
          <a:ext cx="0" cy="0"/>
          <a:chOff x="0" y="0"/>
          <a:chExt cx="0" cy="0"/>
        </a:xfrm>
      </p:grpSpPr>
      <p:sp>
        <p:nvSpPr>
          <p:cNvPr id="2" name="Title 1"/>
          <p:cNvSpPr>
            <a:spLocks noGrp="1"/>
          </p:cNvSpPr>
          <p:nvPr>
            <p:ph type="title"/>
          </p:nvPr>
        </p:nvSpPr>
        <p:spPr>
          <a:xfrm>
            <a:off x="381001" y="342901"/>
            <a:ext cx="11430000" cy="443198"/>
          </a:xfrm>
          <a:prstGeom prst="rect">
            <a:avLst/>
          </a:prstGeom>
        </p:spPr>
        <p:txBody>
          <a:bodyPr wrap="square" lIns="0" tIns="0" rIns="0" bIns="0">
            <a:spAutoFit/>
          </a:bodyPr>
          <a:lstStyle>
            <a:lvl1pPr>
              <a:defRPr lang="en-US" sz="3200" dirty="0">
                <a:solidFill>
                  <a:schemeClr val="bg1"/>
                </a:solidFill>
                <a:latin typeface="+mj-lt"/>
              </a:defRPr>
            </a:lvl1pPr>
          </a:lstStyle>
          <a:p>
            <a:pPr lvl="0"/>
            <a:r>
              <a:rPr lang="en-US"/>
              <a:t>Click to edit Master title style</a:t>
            </a:r>
          </a:p>
        </p:txBody>
      </p:sp>
      <p:sp>
        <p:nvSpPr>
          <p:cNvPr id="4" name="Content Placeholder 3">
            <a:extLst>
              <a:ext uri="{FF2B5EF4-FFF2-40B4-BE49-F238E27FC236}">
                <a16:creationId xmlns:a16="http://schemas.microsoft.com/office/drawing/2014/main" id="{C1F1CEAD-C06E-4DD6-958D-A69C28387D94}"/>
              </a:ext>
            </a:extLst>
          </p:cNvPr>
          <p:cNvSpPr>
            <a:spLocks noGrp="1"/>
          </p:cNvSpPr>
          <p:nvPr>
            <p:ph sz="quarter" idx="13"/>
          </p:nvPr>
        </p:nvSpPr>
        <p:spPr>
          <a:xfrm>
            <a:off x="381000" y="1374371"/>
            <a:ext cx="5486400" cy="4797829"/>
          </a:xfrm>
          <a:prstGeom prst="rect">
            <a:avLst/>
          </a:prstGeom>
        </p:spPr>
        <p:txBody>
          <a:bodyPr lIns="0" tIns="0" rIns="0" bIns="91440"/>
          <a:lstStyle>
            <a:lvl1pPr marL="0" indent="0">
              <a:lnSpc>
                <a:spcPct val="100000"/>
              </a:lnSpc>
              <a:spcBef>
                <a:spcPts val="1800"/>
              </a:spcBef>
              <a:buNone/>
              <a:defRPr sz="2000" b="1" baseline="0">
                <a:solidFill>
                  <a:schemeClr val="bg1"/>
                </a:solidFill>
              </a:defRPr>
            </a:lvl1pPr>
            <a:lvl2pPr marL="230715" indent="-230715">
              <a:lnSpc>
                <a:spcPct val="100000"/>
              </a:lnSpc>
              <a:spcBef>
                <a:spcPts val="1200"/>
              </a:spcBef>
              <a:buClr>
                <a:srgbClr val="808080"/>
              </a:buClr>
              <a:defRPr sz="1800">
                <a:solidFill>
                  <a:schemeClr val="bg2"/>
                </a:solidFill>
              </a:defRPr>
            </a:lvl2pPr>
            <a:lvl3pPr marL="685790" indent="-230715">
              <a:lnSpc>
                <a:spcPct val="100000"/>
              </a:lnSpc>
              <a:spcBef>
                <a:spcPts val="600"/>
              </a:spcBef>
              <a:buClr>
                <a:srgbClr val="808080"/>
              </a:buClr>
              <a:buFont typeface="Arial" panose="020B0604020202020204" pitchFamily="34" charset="0"/>
              <a:buChar char="–"/>
              <a:defRPr sz="1400">
                <a:solidFill>
                  <a:schemeClr val="bg2"/>
                </a:solidFill>
              </a:defRPr>
            </a:lvl3pPr>
            <a:lvl4pPr marL="1140866" indent="-224364">
              <a:lnSpc>
                <a:spcPct val="100000"/>
              </a:lnSpc>
              <a:spcBef>
                <a:spcPts val="600"/>
              </a:spcBef>
              <a:buClr>
                <a:srgbClr val="808080"/>
              </a:buClr>
              <a:buFont typeface="Wingdings" panose="05000000000000000000" pitchFamily="2" charset="2"/>
              <a:buChar char="§"/>
              <a:defRPr sz="1200">
                <a:solidFill>
                  <a:schemeClr val="bg2"/>
                </a:solidFill>
              </a:defRPr>
            </a:lvl4pPr>
            <a:lvl5pPr>
              <a:lnSpc>
                <a:spcPct val="100000"/>
              </a:lnSpc>
              <a:spcBef>
                <a:spcPts val="400"/>
              </a:spcBef>
              <a:buClr>
                <a:srgbClr val="808080"/>
              </a:buClr>
              <a:defRPr sz="1867">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Content Placeholder 3">
            <a:extLst>
              <a:ext uri="{FF2B5EF4-FFF2-40B4-BE49-F238E27FC236}">
                <a16:creationId xmlns:a16="http://schemas.microsoft.com/office/drawing/2014/main" id="{A0C49344-5A94-4BB8-B1F8-EC9EB43874D0}"/>
              </a:ext>
            </a:extLst>
          </p:cNvPr>
          <p:cNvSpPr>
            <a:spLocks noGrp="1"/>
          </p:cNvSpPr>
          <p:nvPr>
            <p:ph sz="quarter" idx="14"/>
          </p:nvPr>
        </p:nvSpPr>
        <p:spPr>
          <a:xfrm>
            <a:off x="6324600" y="1374371"/>
            <a:ext cx="5486400" cy="4797829"/>
          </a:xfrm>
          <a:prstGeom prst="rect">
            <a:avLst/>
          </a:prstGeom>
        </p:spPr>
        <p:txBody>
          <a:bodyPr lIns="0" tIns="0" rIns="0" bIns="91440"/>
          <a:lstStyle>
            <a:lvl1pPr marL="0" indent="0">
              <a:lnSpc>
                <a:spcPct val="100000"/>
              </a:lnSpc>
              <a:spcBef>
                <a:spcPts val="1800"/>
              </a:spcBef>
              <a:buNone/>
              <a:defRPr sz="2000" b="1" baseline="0">
                <a:solidFill>
                  <a:schemeClr val="bg1"/>
                </a:solidFill>
              </a:defRPr>
            </a:lvl1pPr>
            <a:lvl2pPr marL="230715" indent="-230715">
              <a:lnSpc>
                <a:spcPct val="100000"/>
              </a:lnSpc>
              <a:spcBef>
                <a:spcPts val="1200"/>
              </a:spcBef>
              <a:buClr>
                <a:srgbClr val="808080"/>
              </a:buClr>
              <a:defRPr sz="1800">
                <a:solidFill>
                  <a:schemeClr val="bg2"/>
                </a:solidFill>
              </a:defRPr>
            </a:lvl2pPr>
            <a:lvl3pPr marL="685790" indent="-230715">
              <a:lnSpc>
                <a:spcPct val="100000"/>
              </a:lnSpc>
              <a:spcBef>
                <a:spcPts val="600"/>
              </a:spcBef>
              <a:buClr>
                <a:srgbClr val="808080"/>
              </a:buClr>
              <a:buFont typeface="Arial" panose="020B0604020202020204" pitchFamily="34" charset="0"/>
              <a:buChar char="–"/>
              <a:defRPr sz="1400">
                <a:solidFill>
                  <a:schemeClr val="bg2"/>
                </a:solidFill>
              </a:defRPr>
            </a:lvl3pPr>
            <a:lvl4pPr marL="1140866" indent="-224364">
              <a:lnSpc>
                <a:spcPct val="100000"/>
              </a:lnSpc>
              <a:spcBef>
                <a:spcPts val="600"/>
              </a:spcBef>
              <a:buClr>
                <a:srgbClr val="808080"/>
              </a:buClr>
              <a:buFont typeface="Wingdings" panose="05000000000000000000" pitchFamily="2" charset="2"/>
              <a:buChar char="§"/>
              <a:defRPr sz="1200">
                <a:solidFill>
                  <a:schemeClr val="bg2"/>
                </a:solidFill>
              </a:defRPr>
            </a:lvl4pPr>
            <a:lvl5pPr>
              <a:lnSpc>
                <a:spcPct val="100000"/>
              </a:lnSpc>
              <a:spcBef>
                <a:spcPts val="400"/>
              </a:spcBef>
              <a:buClr>
                <a:srgbClr val="808080"/>
              </a:buClr>
              <a:defRPr sz="1867">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459803902"/>
      </p:ext>
    </p:extLst>
  </p:cSld>
  <p:clrMapOvr>
    <a:masterClrMapping/>
  </p:clrMapOvr>
  <p:extLst>
    <p:ext uri="{DCECCB84-F9BA-43D5-87BE-67443E8EF086}">
      <p15:sldGuideLst xmlns:p15="http://schemas.microsoft.com/office/powerpoint/2012/main">
        <p15:guide id="1" orient="horz" pos="1200"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 columns w subtitles">
    <p:spTree>
      <p:nvGrpSpPr>
        <p:cNvPr id="1" name=""/>
        <p:cNvGrpSpPr/>
        <p:nvPr/>
      </p:nvGrpSpPr>
      <p:grpSpPr>
        <a:xfrm>
          <a:off x="0" y="0"/>
          <a:ext cx="0" cy="0"/>
          <a:chOff x="0" y="0"/>
          <a:chExt cx="0" cy="0"/>
        </a:xfrm>
      </p:grpSpPr>
      <p:sp>
        <p:nvSpPr>
          <p:cNvPr id="2" name="Title 1"/>
          <p:cNvSpPr>
            <a:spLocks noGrp="1"/>
          </p:cNvSpPr>
          <p:nvPr>
            <p:ph type="title"/>
          </p:nvPr>
        </p:nvSpPr>
        <p:spPr>
          <a:xfrm>
            <a:off x="381001" y="342901"/>
            <a:ext cx="11430000" cy="443198"/>
          </a:xfrm>
          <a:prstGeom prst="rect">
            <a:avLst/>
          </a:prstGeom>
        </p:spPr>
        <p:txBody>
          <a:bodyPr wrap="square" lIns="0" tIns="0" rIns="0" bIns="0">
            <a:spAutoFit/>
          </a:bodyPr>
          <a:lstStyle>
            <a:lvl1pPr>
              <a:defRPr lang="en-US" sz="3200" dirty="0">
                <a:solidFill>
                  <a:schemeClr val="bg1"/>
                </a:solidFill>
                <a:latin typeface="+mj-lt"/>
              </a:defRPr>
            </a:lvl1pPr>
          </a:lstStyle>
          <a:p>
            <a:pPr lvl="0"/>
            <a:r>
              <a:rPr lang="en-US"/>
              <a:t>Click to edit Master title style</a:t>
            </a:r>
          </a:p>
        </p:txBody>
      </p:sp>
      <p:sp>
        <p:nvSpPr>
          <p:cNvPr id="9" name="Content Placeholder 9"/>
          <p:cNvSpPr>
            <a:spLocks noGrp="1"/>
          </p:cNvSpPr>
          <p:nvPr>
            <p:ph sz="quarter" idx="13"/>
          </p:nvPr>
        </p:nvSpPr>
        <p:spPr>
          <a:xfrm>
            <a:off x="381001" y="1371600"/>
            <a:ext cx="3526327" cy="4800600"/>
          </a:xfrm>
          <a:prstGeom prst="rect">
            <a:avLst/>
          </a:prstGeom>
        </p:spPr>
        <p:txBody>
          <a:bodyPr lIns="0" tIns="0" rIns="0" bIns="0"/>
          <a:lstStyle>
            <a:lvl1pPr marL="0" indent="0">
              <a:lnSpc>
                <a:spcPct val="100000"/>
              </a:lnSpc>
              <a:spcBef>
                <a:spcPts val="1800"/>
              </a:spcBef>
              <a:buClr>
                <a:srgbClr val="808080"/>
              </a:buClr>
              <a:buNone/>
              <a:defRPr sz="1800" b="1">
                <a:solidFill>
                  <a:schemeClr val="bg1"/>
                </a:solidFill>
              </a:defRPr>
            </a:lvl1pPr>
            <a:lvl2pPr marL="228597" indent="-228597">
              <a:lnSpc>
                <a:spcPct val="100000"/>
              </a:lnSpc>
              <a:spcBef>
                <a:spcPts val="1200"/>
              </a:spcBef>
              <a:buClr>
                <a:srgbClr val="808080"/>
              </a:buClr>
              <a:buFont typeface="Arial" panose="020B0604020202020204" pitchFamily="34" charset="0"/>
              <a:buChar char="•"/>
              <a:defRPr sz="1600">
                <a:solidFill>
                  <a:schemeClr val="bg2"/>
                </a:solidFill>
              </a:defRPr>
            </a:lvl2pPr>
            <a:lvl3pPr marL="685790" indent="-228597">
              <a:lnSpc>
                <a:spcPct val="100000"/>
              </a:lnSpc>
              <a:spcBef>
                <a:spcPts val="600"/>
              </a:spcBef>
              <a:buClr>
                <a:srgbClr val="808080"/>
              </a:buClr>
              <a:buFont typeface="Arial" panose="020B0604020202020204" pitchFamily="34" charset="0"/>
              <a:buChar char="–"/>
              <a:defRPr sz="1200">
                <a:solidFill>
                  <a:schemeClr val="bg2"/>
                </a:solidFill>
              </a:defRPr>
            </a:lvl3pPr>
            <a:lvl4pPr marL="1600176" indent="-228597">
              <a:buClr>
                <a:srgbClr val="808080"/>
              </a:buClr>
              <a:buFont typeface="Arial" panose="020B0604020202020204" pitchFamily="34" charset="0"/>
              <a:buChar char="–"/>
              <a:defRPr sz="1867">
                <a:solidFill>
                  <a:schemeClr val="bg2"/>
                </a:solidFill>
              </a:defRPr>
            </a:lvl4pPr>
            <a:lvl5pPr marL="2057370" indent="-228597">
              <a:buClr>
                <a:srgbClr val="808080"/>
              </a:buClr>
              <a:buFont typeface="Arial" panose="020B0604020202020204" pitchFamily="34" charset="0"/>
              <a:buChar char="–"/>
              <a:defRPr sz="1867">
                <a:solidFill>
                  <a:schemeClr val="bg2"/>
                </a:solidFill>
              </a:defRPr>
            </a:lvl5pPr>
          </a:lstStyle>
          <a:p>
            <a:pPr lvl="0"/>
            <a:r>
              <a:rPr lang="en-US"/>
              <a:t>Click to edit Master text styles</a:t>
            </a:r>
          </a:p>
          <a:p>
            <a:pPr lvl="1"/>
            <a:r>
              <a:rPr lang="en-US"/>
              <a:t>Second level</a:t>
            </a:r>
          </a:p>
          <a:p>
            <a:pPr lvl="2"/>
            <a:r>
              <a:rPr lang="en-US"/>
              <a:t>Third level</a:t>
            </a:r>
          </a:p>
        </p:txBody>
      </p:sp>
      <p:sp>
        <p:nvSpPr>
          <p:cNvPr id="12" name="Content Placeholder 9">
            <a:extLst>
              <a:ext uri="{FF2B5EF4-FFF2-40B4-BE49-F238E27FC236}">
                <a16:creationId xmlns:a16="http://schemas.microsoft.com/office/drawing/2014/main" id="{3C9CA1AB-E8E8-4338-8BB5-4C9F95D3899A}"/>
              </a:ext>
            </a:extLst>
          </p:cNvPr>
          <p:cNvSpPr>
            <a:spLocks noGrp="1"/>
          </p:cNvSpPr>
          <p:nvPr>
            <p:ph sz="quarter" idx="14"/>
          </p:nvPr>
        </p:nvSpPr>
        <p:spPr>
          <a:xfrm>
            <a:off x="4332837" y="1371600"/>
            <a:ext cx="3526327" cy="4800600"/>
          </a:xfrm>
          <a:prstGeom prst="rect">
            <a:avLst/>
          </a:prstGeom>
        </p:spPr>
        <p:txBody>
          <a:bodyPr lIns="0" tIns="0" rIns="0" bIns="0"/>
          <a:lstStyle>
            <a:lvl1pPr marL="0" indent="0">
              <a:lnSpc>
                <a:spcPct val="100000"/>
              </a:lnSpc>
              <a:spcBef>
                <a:spcPts val="1800"/>
              </a:spcBef>
              <a:buClr>
                <a:srgbClr val="808080"/>
              </a:buClr>
              <a:buNone/>
              <a:defRPr sz="1800" b="1">
                <a:solidFill>
                  <a:schemeClr val="bg1"/>
                </a:solidFill>
              </a:defRPr>
            </a:lvl1pPr>
            <a:lvl2pPr marL="228597" indent="-228597">
              <a:lnSpc>
                <a:spcPct val="100000"/>
              </a:lnSpc>
              <a:spcBef>
                <a:spcPts val="1200"/>
              </a:spcBef>
              <a:buClr>
                <a:srgbClr val="808080"/>
              </a:buClr>
              <a:buFont typeface="Arial" panose="020B0604020202020204" pitchFamily="34" charset="0"/>
              <a:buChar char="•"/>
              <a:defRPr sz="1600">
                <a:solidFill>
                  <a:schemeClr val="bg2"/>
                </a:solidFill>
              </a:defRPr>
            </a:lvl2pPr>
            <a:lvl3pPr marL="685790" indent="-228597">
              <a:lnSpc>
                <a:spcPct val="100000"/>
              </a:lnSpc>
              <a:spcBef>
                <a:spcPts val="600"/>
              </a:spcBef>
              <a:buClr>
                <a:srgbClr val="808080"/>
              </a:buClr>
              <a:buFont typeface="Arial" panose="020B0604020202020204" pitchFamily="34" charset="0"/>
              <a:buChar char="–"/>
              <a:defRPr sz="1200">
                <a:solidFill>
                  <a:schemeClr val="bg2"/>
                </a:solidFill>
              </a:defRPr>
            </a:lvl3pPr>
            <a:lvl4pPr marL="1600176" indent="-228597">
              <a:buClr>
                <a:srgbClr val="808080"/>
              </a:buClr>
              <a:buFont typeface="Arial" panose="020B0604020202020204" pitchFamily="34" charset="0"/>
              <a:buChar char="–"/>
              <a:defRPr sz="1867">
                <a:solidFill>
                  <a:schemeClr val="bg2"/>
                </a:solidFill>
              </a:defRPr>
            </a:lvl4pPr>
            <a:lvl5pPr marL="2057370" indent="-228597">
              <a:buClr>
                <a:srgbClr val="808080"/>
              </a:buClr>
              <a:buFont typeface="Arial" panose="020B0604020202020204" pitchFamily="34" charset="0"/>
              <a:buChar char="–"/>
              <a:defRPr sz="1867">
                <a:solidFill>
                  <a:schemeClr val="bg2"/>
                </a:solidFill>
              </a:defRPr>
            </a:lvl5pPr>
          </a:lstStyle>
          <a:p>
            <a:pPr lvl="0"/>
            <a:r>
              <a:rPr lang="en-US"/>
              <a:t>Click to edit Master text styles</a:t>
            </a:r>
          </a:p>
          <a:p>
            <a:pPr lvl="1"/>
            <a:r>
              <a:rPr lang="en-US"/>
              <a:t>Second level</a:t>
            </a:r>
          </a:p>
          <a:p>
            <a:pPr lvl="2"/>
            <a:r>
              <a:rPr lang="en-US"/>
              <a:t>Third level</a:t>
            </a:r>
          </a:p>
        </p:txBody>
      </p:sp>
      <p:sp>
        <p:nvSpPr>
          <p:cNvPr id="13" name="Content Placeholder 9">
            <a:extLst>
              <a:ext uri="{FF2B5EF4-FFF2-40B4-BE49-F238E27FC236}">
                <a16:creationId xmlns:a16="http://schemas.microsoft.com/office/drawing/2014/main" id="{B6586213-13AB-4801-9939-C1924B01D7D1}"/>
              </a:ext>
            </a:extLst>
          </p:cNvPr>
          <p:cNvSpPr>
            <a:spLocks noGrp="1"/>
          </p:cNvSpPr>
          <p:nvPr>
            <p:ph sz="quarter" idx="15"/>
          </p:nvPr>
        </p:nvSpPr>
        <p:spPr>
          <a:xfrm>
            <a:off x="8284230" y="1371600"/>
            <a:ext cx="3526327" cy="4800600"/>
          </a:xfrm>
          <a:prstGeom prst="rect">
            <a:avLst/>
          </a:prstGeom>
        </p:spPr>
        <p:txBody>
          <a:bodyPr lIns="0" tIns="0" rIns="0" bIns="0"/>
          <a:lstStyle>
            <a:lvl1pPr marL="0" indent="0">
              <a:lnSpc>
                <a:spcPct val="100000"/>
              </a:lnSpc>
              <a:spcBef>
                <a:spcPts val="1800"/>
              </a:spcBef>
              <a:buClr>
                <a:srgbClr val="808080"/>
              </a:buClr>
              <a:buNone/>
              <a:defRPr sz="1800" b="1">
                <a:solidFill>
                  <a:schemeClr val="bg1"/>
                </a:solidFill>
              </a:defRPr>
            </a:lvl1pPr>
            <a:lvl2pPr marL="228597" indent="-228597">
              <a:lnSpc>
                <a:spcPct val="100000"/>
              </a:lnSpc>
              <a:spcBef>
                <a:spcPts val="1200"/>
              </a:spcBef>
              <a:buClr>
                <a:srgbClr val="808080"/>
              </a:buClr>
              <a:buFont typeface="Arial" panose="020B0604020202020204" pitchFamily="34" charset="0"/>
              <a:buChar char="•"/>
              <a:defRPr sz="1600">
                <a:solidFill>
                  <a:schemeClr val="bg2"/>
                </a:solidFill>
              </a:defRPr>
            </a:lvl2pPr>
            <a:lvl3pPr marL="685790" indent="-228597">
              <a:lnSpc>
                <a:spcPct val="100000"/>
              </a:lnSpc>
              <a:spcBef>
                <a:spcPts val="600"/>
              </a:spcBef>
              <a:buClr>
                <a:srgbClr val="808080"/>
              </a:buClr>
              <a:buFont typeface="Arial" panose="020B0604020202020204" pitchFamily="34" charset="0"/>
              <a:buChar char="–"/>
              <a:defRPr sz="1200">
                <a:solidFill>
                  <a:schemeClr val="bg2"/>
                </a:solidFill>
              </a:defRPr>
            </a:lvl3pPr>
            <a:lvl4pPr marL="1600176" indent="-228597">
              <a:buClr>
                <a:srgbClr val="808080"/>
              </a:buClr>
              <a:buFont typeface="Arial" panose="020B0604020202020204" pitchFamily="34" charset="0"/>
              <a:buChar char="–"/>
              <a:defRPr sz="1867">
                <a:solidFill>
                  <a:schemeClr val="bg2"/>
                </a:solidFill>
              </a:defRPr>
            </a:lvl4pPr>
            <a:lvl5pPr marL="2057370" indent="-228597">
              <a:buClr>
                <a:srgbClr val="808080"/>
              </a:buClr>
              <a:buFont typeface="Arial" panose="020B0604020202020204" pitchFamily="34" charset="0"/>
              <a:buChar char="–"/>
              <a:defRPr sz="1867">
                <a:solidFill>
                  <a:schemeClr val="bg2"/>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468218790"/>
      </p:ext>
    </p:extLst>
  </p:cSld>
  <p:clrMapOvr>
    <a:masterClrMapping/>
  </p:clrMapOvr>
  <p:extLst>
    <p:ext uri="{DCECCB84-F9BA-43D5-87BE-67443E8EF086}">
      <p15:sldGuideLst xmlns:p15="http://schemas.microsoft.com/office/powerpoint/2012/main">
        <p15:guide id="1" orient="horz" pos="129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0403083" y="6451744"/>
            <a:ext cx="1438648" cy="187024"/>
          </a:xfrm>
          <a:prstGeom prst="rect">
            <a:avLst/>
          </a:prstGeom>
        </p:spPr>
      </p:pic>
      <p:sp>
        <p:nvSpPr>
          <p:cNvPr id="5" name="Title 1">
            <a:extLst>
              <a:ext uri="{FF2B5EF4-FFF2-40B4-BE49-F238E27FC236}">
                <a16:creationId xmlns:a16="http://schemas.microsoft.com/office/drawing/2014/main" id="{D7D3C83F-1685-4A4A-8993-74D3219027D6}"/>
              </a:ext>
            </a:extLst>
          </p:cNvPr>
          <p:cNvSpPr>
            <a:spLocks noGrp="1"/>
          </p:cNvSpPr>
          <p:nvPr userDrawn="1">
            <p:ph type="title"/>
          </p:nvPr>
        </p:nvSpPr>
        <p:spPr>
          <a:xfrm>
            <a:off x="381000" y="4343402"/>
            <a:ext cx="8027894" cy="1495794"/>
          </a:xfrm>
          <a:prstGeom prst="rect">
            <a:avLst/>
          </a:prstGeom>
        </p:spPr>
        <p:txBody>
          <a:bodyPr wrap="square" lIns="0" tIns="0" rIns="0" bIns="0" anchor="b" anchorCtr="0">
            <a:spAutoFit/>
          </a:bodyPr>
          <a:lstStyle>
            <a:lvl1pPr>
              <a:defRPr lang="en-US" sz="5400" dirty="0">
                <a:solidFill>
                  <a:srgbClr val="E5F8FF"/>
                </a:solidFill>
                <a:latin typeface="Arial Nova Light" panose="020B0304020202020204" pitchFamily="34" charset="0"/>
              </a:defRPr>
            </a:lvl1pPr>
          </a:lstStyle>
          <a:p>
            <a:pPr lvl="0"/>
            <a:r>
              <a:rPr lang="en-US"/>
              <a:t>Click to edit Master title style</a:t>
            </a:r>
          </a:p>
        </p:txBody>
      </p:sp>
      <p:sp>
        <p:nvSpPr>
          <p:cNvPr id="7" name="Rectangle 6">
            <a:extLst>
              <a:ext uri="{FF2B5EF4-FFF2-40B4-BE49-F238E27FC236}">
                <a16:creationId xmlns:a16="http://schemas.microsoft.com/office/drawing/2014/main" id="{B5B0BFDB-C4BC-4E6F-8090-A00E82B41E85}"/>
              </a:ext>
              <a:ext uri="{C183D7F6-B498-43B3-948B-1728B52AA6E4}">
                <adec:decorative xmlns:adec="http://schemas.microsoft.com/office/drawing/2017/decorative" val="1"/>
              </a:ext>
            </a:extLst>
          </p:cNvPr>
          <p:cNvSpPr>
            <a:spLocks noChangeAspect="1"/>
          </p:cNvSpPr>
          <p:nvPr userDrawn="1"/>
        </p:nvSpPr>
        <p:spPr>
          <a:xfrm>
            <a:off x="381001" y="400052"/>
            <a:ext cx="457200" cy="1143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2"/>
              </a:solidFill>
            </a:endParaRPr>
          </a:p>
        </p:txBody>
      </p:sp>
      <p:sp>
        <p:nvSpPr>
          <p:cNvPr id="3" name="Text Placeholder 2">
            <a:extLst>
              <a:ext uri="{FF2B5EF4-FFF2-40B4-BE49-F238E27FC236}">
                <a16:creationId xmlns:a16="http://schemas.microsoft.com/office/drawing/2014/main" id="{9AF30D4F-5FE4-4AA6-812B-A00AFC98112E}"/>
              </a:ext>
            </a:extLst>
          </p:cNvPr>
          <p:cNvSpPr>
            <a:spLocks noGrp="1"/>
          </p:cNvSpPr>
          <p:nvPr userDrawn="1">
            <p:ph type="body" sz="quarter" idx="10"/>
          </p:nvPr>
        </p:nvSpPr>
        <p:spPr>
          <a:xfrm>
            <a:off x="1066800" y="349478"/>
            <a:ext cx="7315201" cy="215444"/>
          </a:xfrm>
          <a:prstGeom prst="rect">
            <a:avLst/>
          </a:prstGeom>
        </p:spPr>
        <p:txBody>
          <a:bodyPr lIns="0" tIns="0" rIns="0" bIns="0">
            <a:spAutoFit/>
          </a:bodyPr>
          <a:lstStyle>
            <a:lvl1pPr marL="0" indent="0">
              <a:lnSpc>
                <a:spcPct val="100000"/>
              </a:lnSpc>
              <a:buNone/>
              <a:defRPr sz="1400" cap="all" spc="300" baseline="0">
                <a:solidFill>
                  <a:schemeClr val="tx2"/>
                </a:solidFill>
              </a:defRPr>
            </a:lvl1pPr>
            <a:lvl2pPr marL="457194" indent="0">
              <a:buNone/>
              <a:defRPr/>
            </a:lvl2pPr>
            <a:lvl3pPr marL="914386" indent="0">
              <a:buNone/>
              <a:defRPr/>
            </a:lvl3pPr>
            <a:lvl4pPr marL="1371579" indent="0">
              <a:buNone/>
              <a:defRPr/>
            </a:lvl4pPr>
            <a:lvl5pPr marL="1828773" indent="0">
              <a:buNone/>
              <a:defRPr/>
            </a:lvl5pPr>
          </a:lstStyle>
          <a:p>
            <a:pPr lvl="0"/>
            <a:r>
              <a:rPr lang="en-US"/>
              <a:t>Click to edit Master text styles</a:t>
            </a:r>
          </a:p>
        </p:txBody>
      </p:sp>
    </p:spTree>
    <p:extLst>
      <p:ext uri="{BB962C8B-B14F-4D97-AF65-F5344CB8AC3E}">
        <p14:creationId xmlns:p14="http://schemas.microsoft.com/office/powerpoint/2010/main" val="1197449497"/>
      </p:ext>
    </p:extLst>
  </p:cSld>
  <p:clrMapOvr>
    <a:masterClrMapping/>
  </p:clrMapOvr>
  <p:extLst>
    <p:ext uri="{DCECCB84-F9BA-43D5-87BE-67443E8EF086}">
      <p15:sldGuideLst xmlns:p15="http://schemas.microsoft.com/office/powerpoint/2012/main">
        <p15:guide id="1" orient="horz" pos="287"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21CDB-95CE-458B-A911-027A05894B80}"/>
              </a:ext>
            </a:extLst>
          </p:cNvPr>
          <p:cNvSpPr>
            <a:spLocks noGrp="1"/>
          </p:cNvSpPr>
          <p:nvPr>
            <p:ph type="title"/>
          </p:nvPr>
        </p:nvSpPr>
        <p:spPr>
          <a:xfrm>
            <a:off x="838201" y="-457199"/>
            <a:ext cx="10515600" cy="395816"/>
          </a:xfrm>
          <a:prstGeom prst="rect">
            <a:avLst/>
          </a:prstGeom>
        </p:spPr>
        <p:txBody>
          <a:bodyPr/>
          <a:lstStyle>
            <a:lvl1pPr algn="ctr">
              <a:defRPr sz="2400">
                <a:solidFill>
                  <a:schemeClr val="tx1"/>
                </a:solidFill>
              </a:defRPr>
            </a:lvl1pPr>
          </a:lstStyle>
          <a:p>
            <a:r>
              <a:rPr lang="en-US"/>
              <a:t>Click to edit Master title style</a:t>
            </a:r>
          </a:p>
        </p:txBody>
      </p:sp>
    </p:spTree>
    <p:extLst>
      <p:ext uri="{BB962C8B-B14F-4D97-AF65-F5344CB8AC3E}">
        <p14:creationId xmlns:p14="http://schemas.microsoft.com/office/powerpoint/2010/main" val="322303903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End logo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0B410-C7E4-4036-89E5-3C58E91B269B}"/>
              </a:ext>
            </a:extLst>
          </p:cNvPr>
          <p:cNvSpPr>
            <a:spLocks noGrp="1"/>
          </p:cNvSpPr>
          <p:nvPr>
            <p:ph type="title"/>
          </p:nvPr>
        </p:nvSpPr>
        <p:spPr>
          <a:xfrm>
            <a:off x="838201" y="-457199"/>
            <a:ext cx="10515600" cy="395816"/>
          </a:xfrm>
          <a:prstGeom prst="rect">
            <a:avLst/>
          </a:prstGeom>
        </p:spPr>
        <p:txBody>
          <a:bodyPr/>
          <a:lstStyle>
            <a:lvl1pPr algn="ctr">
              <a:defRPr sz="2400"/>
            </a:lvl1pPr>
          </a:lstStyle>
          <a:p>
            <a:r>
              <a:rPr lang="en-US"/>
              <a:t>Click to edit Master title style</a:t>
            </a:r>
          </a:p>
        </p:txBody>
      </p:sp>
      <p:sp>
        <p:nvSpPr>
          <p:cNvPr id="209" name="Rectangle 208">
            <a:extLst>
              <a:ext uri="{FF2B5EF4-FFF2-40B4-BE49-F238E27FC236}">
                <a16:creationId xmlns:a16="http://schemas.microsoft.com/office/drawing/2014/main" id="{5BC7EE9C-562A-4519-B67A-EB99114D5C54}"/>
              </a:ext>
              <a:ext uri="{C183D7F6-B498-43B3-948B-1728B52AA6E4}">
                <adec:decorative xmlns:adec="http://schemas.microsoft.com/office/drawing/2017/decorative" val="1"/>
              </a:ext>
            </a:extLst>
          </p:cNvPr>
          <p:cNvSpPr>
            <a:spLocks noChangeAspect="1"/>
          </p:cNvSpPr>
          <p:nvPr userDrawn="1"/>
        </p:nvSpPr>
        <p:spPr>
          <a:xfrm>
            <a:off x="381001" y="400052"/>
            <a:ext cx="457200" cy="1143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2"/>
              </a:solidFill>
            </a:endParaRPr>
          </a:p>
        </p:txBody>
      </p:sp>
      <p:pic>
        <p:nvPicPr>
          <p:cNvPr id="210" name="Picture 209">
            <a:extLst>
              <a:ext uri="{FF2B5EF4-FFF2-40B4-BE49-F238E27FC236}">
                <a16:creationId xmlns:a16="http://schemas.microsoft.com/office/drawing/2014/main" id="{9F395D62-9AFB-429C-85A8-BAAB83043A5B}"/>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01171" y="6172200"/>
            <a:ext cx="2743200" cy="356618"/>
          </a:xfrm>
          <a:prstGeom prst="rect">
            <a:avLst/>
          </a:prstGeom>
        </p:spPr>
      </p:pic>
    </p:spTree>
    <p:extLst>
      <p:ext uri="{BB962C8B-B14F-4D97-AF65-F5344CB8AC3E}">
        <p14:creationId xmlns:p14="http://schemas.microsoft.com/office/powerpoint/2010/main" val="1733650292"/>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24677836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pic>
        <p:nvPicPr>
          <p:cNvPr id="6" name="Picture 5">
            <a:extLst>
              <a:ext uri="{FF2B5EF4-FFF2-40B4-BE49-F238E27FC236}">
                <a16:creationId xmlns:a16="http://schemas.microsoft.com/office/drawing/2014/main" id="{04C2FCEC-AFCD-4DD1-A8DB-E8648E0206E1}"/>
              </a:ext>
            </a:extLst>
          </p:cNvPr>
          <p:cNvPicPr>
            <a:picLocks noChangeAspect="1"/>
          </p:cNvPicPr>
          <p:nvPr userDrawn="1"/>
        </p:nvPicPr>
        <p:blipFill>
          <a:blip r:embed="rId9"/>
          <a:stretch>
            <a:fillRect/>
          </a:stretch>
        </p:blipFill>
        <p:spPr bwMode="ltGray">
          <a:xfrm>
            <a:off x="0" y="0"/>
            <a:ext cx="12192000" cy="6858000"/>
          </a:xfrm>
          <a:prstGeom prst="rect">
            <a:avLst/>
          </a:prstGeom>
        </p:spPr>
      </p:pic>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6" name="Documenttype">
            <a:extLst>
              <a:ext uri="{FF2B5EF4-FFF2-40B4-BE49-F238E27FC236}">
                <a16:creationId xmlns:a16="http://schemas.microsoft.com/office/drawing/2014/main" id="{0CADA7EB-5C2E-4AD4-A32E-534A28817C8A}"/>
              </a:ext>
            </a:extLst>
          </p:cNvPr>
          <p:cNvSpPr>
            <a:spLocks noGrp="1"/>
          </p:cNvSpPr>
          <p:nvPr>
            <p:ph type="body" sz="quarter" idx="13" hasCustomPrompt="1"/>
            <p:custDataLst>
              <p:tags r:id="rId3"/>
            </p:custDataLst>
          </p:nvPr>
        </p:nvSpPr>
        <p:spPr bwMode="ltGray">
          <a:xfrm>
            <a:off x="550800" y="4599068"/>
            <a:ext cx="7969282"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1400" dirty="0">
                <a:solidFill>
                  <a:schemeClr val="tx2"/>
                </a:solidFill>
              </a:defRPr>
            </a:lvl1pPr>
          </a:lstStyle>
          <a:p>
            <a:pPr lvl="0">
              <a:buNone/>
            </a:pPr>
            <a:r>
              <a:rPr lang="en-US"/>
              <a:t>Edit date or title/role</a:t>
            </a: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4"/>
            </p:custDataLst>
          </p:nvPr>
        </p:nvSpPr>
        <p:spPr bwMode="ltGray">
          <a:xfrm>
            <a:off x="551941" y="4204926"/>
            <a:ext cx="7969282"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2000" dirty="0">
                <a:solidFill>
                  <a:schemeClr val="tx2"/>
                </a:solidFill>
              </a:defRPr>
            </a:lvl1pPr>
          </a:lstStyle>
          <a:p>
            <a:pPr lvl="0">
              <a:buNone/>
            </a:pPr>
            <a:r>
              <a:rPr lang="en-US"/>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p:ph type="title" hasCustomPrompt="1"/>
            <p:custDataLst>
              <p:tags r:id="rId5"/>
            </p:custDataLst>
          </p:nvPr>
        </p:nvSpPr>
        <p:spPr bwMode="ltGray">
          <a:xfrm>
            <a:off x="551941" y="1738314"/>
            <a:ext cx="7969282" cy="135421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defRPr lang="en-US" sz="4400" dirty="0">
                <a:solidFill>
                  <a:schemeClr val="tx2"/>
                </a:solidFill>
              </a:defRPr>
            </a:lvl1pPr>
          </a:lstStyle>
          <a:p>
            <a:pPr lvl="0"/>
            <a:r>
              <a:rPr lang="en-US"/>
              <a:t>Click to edit </a:t>
            </a:r>
            <a:br>
              <a:rPr lang="en-US"/>
            </a:br>
            <a:r>
              <a:rPr lang="en-US"/>
              <a:t>Master title style</a:t>
            </a:r>
          </a:p>
        </p:txBody>
      </p:sp>
      <p:pic>
        <p:nvPicPr>
          <p:cNvPr id="9" name="Picture 8">
            <a:extLst>
              <a:ext uri="{FF2B5EF4-FFF2-40B4-BE49-F238E27FC236}">
                <a16:creationId xmlns:a16="http://schemas.microsoft.com/office/drawing/2014/main" id="{9167EA2D-D1B6-4B04-B89C-14CB3CB91DD7}"/>
              </a:ext>
            </a:extLst>
          </p:cNvPr>
          <p:cNvPicPr>
            <a:picLocks noChangeAspect="1"/>
          </p:cNvPicPr>
          <p:nvPr userDrawn="1"/>
        </p:nvPicPr>
        <p:blipFill>
          <a:blip r:embed="rId10">
            <a:extLst>
              <a:ext uri="{28A0092B-C50C-407E-A947-70E740481C1C}">
                <a14:useLocalDpi xmlns:a14="http://schemas.microsoft.com/office/drawing/2010/main"/>
              </a:ext>
            </a:extLst>
          </a:blip>
          <a:stretch>
            <a:fillRect/>
          </a:stretch>
        </p:blipFill>
        <p:spPr bwMode="ltGray">
          <a:xfrm>
            <a:off x="551941" y="6172200"/>
            <a:ext cx="2743200" cy="356618"/>
          </a:xfrm>
          <a:prstGeom prst="rect">
            <a:avLst/>
          </a:prstGeom>
        </p:spPr>
      </p:pic>
      <p:sp>
        <p:nvSpPr>
          <p:cNvPr id="10" name="Rectangle 9">
            <a:extLst>
              <a:ext uri="{FF2B5EF4-FFF2-40B4-BE49-F238E27FC236}">
                <a16:creationId xmlns:a16="http://schemas.microsoft.com/office/drawing/2014/main" id="{74EFB9CE-2613-436E-B50C-F47970AFBDAD}"/>
              </a:ext>
              <a:ext uri="{C183D7F6-B498-43B3-948B-1728B52AA6E4}">
                <adec:decorative xmlns:adec="http://schemas.microsoft.com/office/drawing/2017/decorative" val="1"/>
              </a:ext>
            </a:extLst>
          </p:cNvPr>
          <p:cNvSpPr>
            <a:spLocks noChangeAspect="1"/>
          </p:cNvSpPr>
          <p:nvPr userDrawn="1"/>
        </p:nvSpPr>
        <p:spPr bwMode="ltGray">
          <a:xfrm>
            <a:off x="551941" y="3429001"/>
            <a:ext cx="457200" cy="114300"/>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2"/>
              </a:solidFill>
            </a:endParaRPr>
          </a:p>
        </p:txBody>
      </p:sp>
    </p:spTree>
    <p:extLst>
      <p:ext uri="{BB962C8B-B14F-4D97-AF65-F5344CB8AC3E}">
        <p14:creationId xmlns:p14="http://schemas.microsoft.com/office/powerpoint/2010/main" val="397542552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35058567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3"/>
            </p:custDataLst>
          </p:nvPr>
        </p:nvSpPr>
        <p:spPr>
          <a:xfrm>
            <a:off x="554735" y="637721"/>
            <a:ext cx="11082528"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b="0" baseline="0" dirty="0"/>
            </a:lvl1pPr>
          </a:lstStyle>
          <a:p>
            <a:pPr lvl="0">
              <a:buNone/>
            </a:pPr>
            <a:r>
              <a:rPr lang="en-US"/>
              <a:t>Click to edit Master subtitle style</a:t>
            </a: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4"/>
            </p:custDataLst>
          </p:nvPr>
        </p:nvSpPr>
        <p:spPr bwMode="black">
          <a:xfrm>
            <a:off x="5004788" y="6694375"/>
            <a:ext cx="325501" cy="92333"/>
          </a:xfrm>
          <a:prstGeom prst="rect">
            <a:avLst/>
          </a:prstGeom>
          <a:noFill/>
          <a:ln w="9525" algn="ctr">
            <a:noFill/>
            <a:miter lim="800000"/>
            <a:headEnd/>
            <a:tailEnd/>
          </a:ln>
          <a:effectLst/>
        </p:spPr>
        <p:txBody>
          <a:bodyPr wrap="square" lIns="0" tIns="0" rIns="0" bIns="0" anchor="b">
            <a:spAutoFit/>
          </a:bodyPr>
          <a:lstStyle/>
          <a:p>
            <a:pPr algn="ctr" defTabSz="610744" rtl="0" fontAlgn="auto">
              <a:spcBef>
                <a:spcPts val="0"/>
              </a:spcBef>
              <a:spcAft>
                <a:spcPts val="0"/>
              </a:spcAft>
              <a:defRPr/>
            </a:pPr>
            <a:fld id="{4ABDCABE-3F10-B64C-92F1-862014417034}" type="slidenum">
              <a:rPr lang="en-US" sz="600" b="0" smtClean="0">
                <a:solidFill>
                  <a:srgbClr val="808080"/>
                </a:solidFill>
                <a:latin typeface="+mn-lt"/>
                <a:ea typeface="+mn-ea"/>
                <a:cs typeface="Arial" panose="020B0604020202020204" pitchFamily="34" charset="0"/>
              </a:rPr>
              <a:pPr algn="ctr" defTabSz="610744" rtl="0" fontAlgn="auto">
                <a:spcBef>
                  <a:spcPts val="0"/>
                </a:spcBef>
                <a:spcAft>
                  <a:spcPts val="0"/>
                </a:spcAft>
                <a:defRPr/>
              </a:pPr>
              <a:t>‹#›</a:t>
            </a:fld>
            <a:endParaRPr lang="en-US" sz="600" b="0">
              <a:solidFill>
                <a:srgbClr val="808080"/>
              </a:solidFill>
              <a:latin typeface="+mn-lt"/>
              <a:ea typeface="+mn-ea"/>
              <a:cs typeface="Arial" panose="020B0604020202020204" pitchFamily="34" charset="0"/>
            </a:endParaRPr>
          </a:p>
        </p:txBody>
      </p:sp>
      <p:sp>
        <p:nvSpPr>
          <p:cNvPr id="15" name="5. Source" hidden="1">
            <a:extLst>
              <a:ext uri="{FF2B5EF4-FFF2-40B4-BE49-F238E27FC236}">
                <a16:creationId xmlns:a16="http://schemas.microsoft.com/office/drawing/2014/main" id="{E25AC8ED-B96D-49F6-8061-0B2EBADF6882}"/>
              </a:ext>
            </a:extLst>
          </p:cNvPr>
          <p:cNvSpPr txBox="1"/>
          <p:nvPr userDrawn="1">
            <p:custDataLst>
              <p:tags r:id="rId5"/>
            </p:custDataLst>
          </p:nvPr>
        </p:nvSpPr>
        <p:spPr>
          <a:xfrm>
            <a:off x="554735" y="6501669"/>
            <a:ext cx="7277861" cy="123111"/>
          </a:xfrm>
          <a:prstGeom prst="rect">
            <a:avLst/>
          </a:prstGeom>
          <a:noFill/>
          <a:ln/>
        </p:spPr>
        <p:txBody>
          <a:bodyPr vert="horz" wrap="square" lIns="0" tIns="0" rIns="0" bIns="0" rtlCol="0" anchor="b"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6"/>
            </p:custDataLst>
          </p:nvPr>
        </p:nvSpPr>
        <p:spPr>
          <a:xfrm>
            <a:off x="554735" y="41597"/>
            <a:ext cx="3843338" cy="123111"/>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800" b="0" dirty="0">
                <a:cs typeface="+mn-cs"/>
              </a:defRPr>
            </a:lvl1pPr>
          </a:lstStyle>
          <a:p>
            <a:pPr lvl="0">
              <a:buNone/>
            </a:pPr>
            <a:r>
              <a:rPr lang="en-US"/>
              <a:t>Add tracker</a:t>
            </a:r>
          </a:p>
        </p:txBody>
      </p:sp>
      <p:sp>
        <p:nvSpPr>
          <p:cNvPr id="10" name="2. Slide Title">
            <a:extLst>
              <a:ext uri="{FF2B5EF4-FFF2-40B4-BE49-F238E27FC236}">
                <a16:creationId xmlns:a16="http://schemas.microsoft.com/office/drawing/2014/main" id="{8326FFD0-8389-4032-AAB8-00C262CAF746}"/>
              </a:ext>
            </a:extLst>
          </p:cNvPr>
          <p:cNvSpPr>
            <a:spLocks noGrp="1"/>
          </p:cNvSpPr>
          <p:nvPr>
            <p:ph type="title"/>
            <p:custDataLst>
              <p:tags r:id="rId7"/>
            </p:custDataLst>
          </p:nvPr>
        </p:nvSpPr>
        <p:spPr>
          <a:xfrm>
            <a:off x="554736" y="172212"/>
            <a:ext cx="11082528" cy="3847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b="0" dirty="0">
                <a:solidFill>
                  <a:schemeClr val="accent2"/>
                </a:solidFill>
              </a:defRPr>
            </a:lvl1pPr>
          </a:lstStyle>
          <a:p>
            <a:pPr lvl="0"/>
            <a:r>
              <a:rPr lang="en-US"/>
              <a:t>Click to edit Master title style</a:t>
            </a:r>
          </a:p>
        </p:txBody>
      </p:sp>
    </p:spTree>
    <p:extLst>
      <p:ext uri="{BB962C8B-B14F-4D97-AF65-F5344CB8AC3E}">
        <p14:creationId xmlns:p14="http://schemas.microsoft.com/office/powerpoint/2010/main" val="1940342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line + Subtitle">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18507300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bwMode="gray">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99" name="Sticker" hidden="1">
            <a:extLst>
              <a:ext uri="{FF2B5EF4-FFF2-40B4-BE49-F238E27FC236}">
                <a16:creationId xmlns:a16="http://schemas.microsoft.com/office/drawing/2014/main" id="{64F3132B-1605-45D5-B06F-B703D774997D}"/>
              </a:ext>
            </a:extLst>
          </p:cNvPr>
          <p:cNvSpPr txBox="1"/>
          <p:nvPr userDrawn="1"/>
        </p:nvSpPr>
        <p:spPr bwMode="gray">
          <a:xfrm>
            <a:off x="558489" y="1401800"/>
            <a:ext cx="450444" cy="123111"/>
          </a:xfrm>
          <a:prstGeom prst="rect">
            <a:avLst/>
          </a:prstGeom>
          <a:noFill/>
          <a:ln w="6350">
            <a:noFill/>
            <a:miter lim="800000"/>
          </a:ln>
        </p:spPr>
        <p:txBody>
          <a:bodyPr vert="horz" wrap="none" lIns="0" tIns="0" rIns="0" bIns="0" rtlCol="0">
            <a:spAutoFit/>
          </a:bodyPr>
          <a:lstStyle/>
          <a:p>
            <a:pPr algn="l" rtl="0">
              <a:spcBef>
                <a:spcPts val="300"/>
              </a:spcBef>
              <a:spcAft>
                <a:spcPts val="300"/>
              </a:spcAft>
              <a:buNone/>
            </a:pPr>
            <a:r>
              <a:rPr lang="en-US" sz="800" b="1" cap="all" baseline="0"/>
              <a:t>STICKER</a:t>
            </a:r>
          </a:p>
        </p:txBody>
      </p:sp>
      <p:sp>
        <p:nvSpPr>
          <p:cNvPr id="14" name="3. Subtitle">
            <a:extLst>
              <a:ext uri="{FF2B5EF4-FFF2-40B4-BE49-F238E27FC236}">
                <a16:creationId xmlns:a16="http://schemas.microsoft.com/office/drawing/2014/main" id="{D4D36123-678D-4B6C-A648-186F85BE34AE}"/>
              </a:ext>
            </a:extLst>
          </p:cNvPr>
          <p:cNvSpPr>
            <a:spLocks noGrp="1"/>
          </p:cNvSpPr>
          <p:nvPr userDrawn="1">
            <p:ph type="subTitle" idx="1"/>
            <p:custDataLst>
              <p:tags r:id="rId3"/>
            </p:custDataLst>
          </p:nvPr>
        </p:nvSpPr>
        <p:spPr bwMode="gray">
          <a:xfrm>
            <a:off x="554736" y="1022441"/>
            <a:ext cx="11082528" cy="246221"/>
          </a:xfrm>
          <a:prstGeom prst="rect">
            <a:avLst/>
          </a:prstGeom>
        </p:spPr>
        <p:txBody>
          <a:bodyPr wrap="square">
            <a:noAutofit/>
          </a:bodyPr>
          <a:lstStyle>
            <a:lvl1pPr marL="0" indent="0" algn="l" rtl="0">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4"/>
            </p:custDataLst>
          </p:nvPr>
        </p:nvSpPr>
        <p:spPr bwMode="gray">
          <a:xfrm>
            <a:off x="5004788" y="6694375"/>
            <a:ext cx="325501" cy="92333"/>
          </a:xfrm>
          <a:prstGeom prst="rect">
            <a:avLst/>
          </a:prstGeom>
          <a:noFill/>
          <a:ln w="9525" algn="ctr">
            <a:noFill/>
            <a:miter lim="800000"/>
            <a:headEnd/>
            <a:tailEnd/>
          </a:ln>
          <a:effectLst/>
        </p:spPr>
        <p:txBody>
          <a:bodyPr wrap="square" lIns="0" tIns="0" rIns="0" bIns="0" anchor="b">
            <a:spAutoFit/>
          </a:bodyPr>
          <a:lstStyle/>
          <a:p>
            <a:pPr lvl="0" algn="ctr" defTabSz="610744" fontAlgn="auto">
              <a:spcBef>
                <a:spcPts val="0"/>
              </a:spcBef>
              <a:spcAft>
                <a:spcPts val="0"/>
              </a:spcAft>
            </a:pPr>
            <a:fld id="{4ABDCABE-3F10-B64C-92F1-862014417034}" type="slidenum">
              <a:rPr lang="en-US" sz="600" b="0" smtClean="0">
                <a:solidFill>
                  <a:srgbClr val="808080"/>
                </a:solidFill>
                <a:cs typeface="Arial" panose="020B0604020202020204" pitchFamily="34" charset="0"/>
              </a:rPr>
              <a:pPr lvl="0" algn="ctr" defTabSz="610744" fontAlgn="auto">
                <a:spcBef>
                  <a:spcPts val="0"/>
                </a:spcBef>
                <a:spcAft>
                  <a:spcPts val="0"/>
                </a:spcAft>
              </a:pPr>
              <a:t>‹#›</a:t>
            </a:fld>
            <a:endParaRPr lang="en-US" sz="600" b="0">
              <a:solidFill>
                <a:srgbClr val="808080"/>
              </a:solidFill>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5"/>
            </p:custDataLst>
          </p:nvPr>
        </p:nvSpPr>
        <p:spPr bwMode="gray">
          <a:xfrm>
            <a:off x="554735" y="6501669"/>
            <a:ext cx="7277861" cy="123111"/>
          </a:xfrm>
          <a:prstGeom prst="rect">
            <a:avLst/>
          </a:prstGeom>
          <a:noFill/>
          <a:ln/>
        </p:spPr>
        <p:txBody>
          <a:bodyPr vert="horz" wrap="square" lIns="0" tIns="0" rIns="0" bIns="0" rtlCol="0" anchor="b" anchorCtr="0">
            <a:spAutoFit/>
          </a:bodyPr>
          <a:lstStyle>
            <a:defPPr>
              <a:defRPr lang="en-US"/>
            </a:defPPr>
            <a:lvl1pPr lvl="0"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1" name="1. On-page tracker">
            <a:extLst>
              <a:ext uri="{FF2B5EF4-FFF2-40B4-BE49-F238E27FC236}">
                <a16:creationId xmlns:a16="http://schemas.microsoft.com/office/drawing/2014/main" id="{C30AC055-11D5-4540-94E4-C3B7BE6EFD7D}"/>
              </a:ext>
            </a:extLst>
          </p:cNvPr>
          <p:cNvSpPr>
            <a:spLocks noGrp="1"/>
          </p:cNvSpPr>
          <p:nvPr userDrawn="1">
            <p:ph type="body" sz="quarter" idx="10" hasCustomPrompt="1"/>
            <p:custDataLst>
              <p:tags r:id="rId6"/>
            </p:custDataLst>
          </p:nvPr>
        </p:nvSpPr>
        <p:spPr bwMode="gray">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sp>
        <p:nvSpPr>
          <p:cNvPr id="10" name="2. Slide Title">
            <a:extLst>
              <a:ext uri="{FF2B5EF4-FFF2-40B4-BE49-F238E27FC236}">
                <a16:creationId xmlns:a16="http://schemas.microsoft.com/office/drawing/2014/main" id="{8326FFD0-8389-4032-AAB8-00C262CAF746}"/>
              </a:ext>
            </a:extLst>
          </p:cNvPr>
          <p:cNvSpPr>
            <a:spLocks noGrp="1"/>
          </p:cNvSpPr>
          <p:nvPr userDrawn="1">
            <p:ph type="title" hasCustomPrompt="1"/>
            <p:custDataLst>
              <p:tags r:id="rId7"/>
            </p:custDataLst>
          </p:nvPr>
        </p:nvSpPr>
        <p:spPr bwMode="gray">
          <a:xfrm>
            <a:off x="554736" y="172212"/>
            <a:ext cx="11082528" cy="769441"/>
          </a:xfrm>
          <a:prstGeom prst="rect">
            <a:avLst/>
          </a:prstGeom>
        </p:spPr>
        <p:txBody>
          <a:bodyPr vert="horz" wrap="square" lIns="0" tIns="0" rIns="0" bIns="0" rtlCol="0" anchor="t" anchorCtr="0">
            <a:noAutofit/>
          </a:bodyPr>
          <a:lstStyle>
            <a:lvl1pPr>
              <a:defRPr/>
            </a:lvl1pPr>
          </a:lstStyle>
          <a:p>
            <a:r>
              <a:rPr lang="en-US"/>
              <a:t>Click to edit Master title style</a:t>
            </a:r>
            <a:br>
              <a:rPr lang="en-US"/>
            </a:br>
            <a:endParaRPr lang="en-US"/>
          </a:p>
        </p:txBody>
      </p:sp>
    </p:spTree>
    <p:extLst>
      <p:ext uri="{BB962C8B-B14F-4D97-AF65-F5344CB8AC3E}">
        <p14:creationId xmlns:p14="http://schemas.microsoft.com/office/powerpoint/2010/main" val="225147969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2/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293AC4C-5B2F-4A0C-8C9B-7295BEE1F457}"/>
              </a:ext>
            </a:extLst>
          </p:cNvPr>
          <p:cNvGraphicFramePr>
            <a:graphicFrameLocks noChangeAspect="1"/>
          </p:cNvGraphicFramePr>
          <p:nvPr userDrawn="1">
            <p:custDataLst>
              <p:tags r:id="rId1"/>
            </p:custDataLst>
            <p:extLst>
              <p:ext uri="{D42A27DB-BD31-4B8C-83A1-F6EECF244321}">
                <p14:modId xmlns:p14="http://schemas.microsoft.com/office/powerpoint/2010/main" val="28986123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572" imgH="588" progId="TCLayout.ActiveDocument.1">
                  <p:embed/>
                </p:oleObj>
              </mc:Choice>
              <mc:Fallback>
                <p:oleObj name="think-cell Slide" r:id="rId10" imgW="572" imgH="588" progId="TCLayout.ActiveDocument.1">
                  <p:embed/>
                  <p:pic>
                    <p:nvPicPr>
                      <p:cNvPr id="3" name="Object 2" hidden="1">
                        <a:extLst>
                          <a:ext uri="{FF2B5EF4-FFF2-40B4-BE49-F238E27FC236}">
                            <a16:creationId xmlns:a16="http://schemas.microsoft.com/office/drawing/2014/main" id="{C293AC4C-5B2F-4A0C-8C9B-7295BEE1F457}"/>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D668F04-7049-40BA-8D63-D8BBB6921318}"/>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9" name="2. Slide Title">
            <a:extLst>
              <a:ext uri="{FF2B5EF4-FFF2-40B4-BE49-F238E27FC236}">
                <a16:creationId xmlns:a16="http://schemas.microsoft.com/office/drawing/2014/main" id="{0415F114-7B0E-43F2-8881-F0D9FB2A643B}"/>
              </a:ext>
            </a:extLst>
          </p:cNvPr>
          <p:cNvSpPr>
            <a:spLocks noGrp="1"/>
          </p:cNvSpPr>
          <p:nvPr>
            <p:ph type="title"/>
            <p:custDataLst>
              <p:tags r:id="rId3"/>
            </p:custDataLst>
          </p:nvPr>
        </p:nvSpPr>
        <p:spPr>
          <a:xfrm>
            <a:off x="554736" y="172212"/>
            <a:ext cx="6967728" cy="384721"/>
          </a:xfrm>
        </p:spPr>
        <p:txBody>
          <a:bodyPr vert="horz">
            <a:spAutoFit/>
          </a:bodyPr>
          <a:lstStyle>
            <a:lvl1pPr rtl="0">
              <a:defRPr/>
            </a:lvl1pPr>
          </a:lstStyle>
          <a:p>
            <a:r>
              <a:rPr lang="en-US"/>
              <a:t>Click to edit Master title style</a:t>
            </a: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7830312" y="0"/>
            <a:ext cx="4361688" cy="6858000"/>
          </a:xfrm>
          <a:prstGeom prst="rect">
            <a:avLst/>
          </a:prstGeom>
          <a:solidFill>
            <a:schemeClr val="accent1">
              <a:lumMod val="10000"/>
              <a:lumOff val="90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3B7A7C0C-AC02-4989-860B-73442D510162}"/>
              </a:ext>
            </a:extLst>
          </p:cNvPr>
          <p:cNvSpPr>
            <a:spLocks noChangeArrowheads="1"/>
          </p:cNvSpPr>
          <p:nvPr userDrawn="1">
            <p:custDataLst>
              <p:tags r:id="rId5"/>
            </p:custDataLst>
          </p:nvPr>
        </p:nvSpPr>
        <p:spPr bwMode="black">
          <a:xfrm>
            <a:off x="5004788" y="6694375"/>
            <a:ext cx="325501" cy="92333"/>
          </a:xfrm>
          <a:prstGeom prst="rect">
            <a:avLst/>
          </a:prstGeom>
          <a:noFill/>
          <a:ln w="9525" algn="ctr">
            <a:noFill/>
            <a:miter lim="800000"/>
            <a:headEnd/>
            <a:tailEnd/>
          </a:ln>
          <a:effectLst/>
        </p:spPr>
        <p:txBody>
          <a:bodyPr wrap="square" lIns="0" tIns="0" rIns="0" bIns="0" anchor="b">
            <a:spAutoFit/>
          </a:bodyPr>
          <a:lstStyle/>
          <a:p>
            <a:pPr lvl="0" algn="ctr" defTabSz="610744" fontAlgn="auto">
              <a:spcBef>
                <a:spcPts val="0"/>
              </a:spcBef>
              <a:spcAft>
                <a:spcPts val="0"/>
              </a:spcAft>
            </a:pPr>
            <a:fld id="{4ABDCABE-3F10-B64C-92F1-862014417034}" type="slidenum">
              <a:rPr lang="en-US" sz="600" b="0" smtClean="0">
                <a:solidFill>
                  <a:srgbClr val="808080"/>
                </a:solidFill>
                <a:cs typeface="Arial" panose="020B0604020202020204" pitchFamily="34" charset="0"/>
              </a:rPr>
              <a:pPr lvl="0" algn="ctr" defTabSz="610744" fontAlgn="auto">
                <a:spcBef>
                  <a:spcPts val="0"/>
                </a:spcBef>
                <a:spcAft>
                  <a:spcPts val="0"/>
                </a:spcAft>
              </a:pPr>
              <a:t>‹#›</a:t>
            </a:fld>
            <a:endParaRPr lang="en-US" sz="600" b="0">
              <a:solidFill>
                <a:srgbClr val="808080"/>
              </a:solidFill>
              <a:cs typeface="Arial" panose="020B0604020202020204" pitchFamily="34" charset="0"/>
            </a:endParaRPr>
          </a:p>
        </p:txBody>
      </p:sp>
      <p:sp>
        <p:nvSpPr>
          <p:cNvPr id="20" name="3. Subtitle">
            <a:extLst>
              <a:ext uri="{FF2B5EF4-FFF2-40B4-BE49-F238E27FC236}">
                <a16:creationId xmlns:a16="http://schemas.microsoft.com/office/drawing/2014/main" id="{712BED6B-950C-4FB8-AEE1-14FA61D013FF}"/>
              </a:ext>
            </a:extLst>
          </p:cNvPr>
          <p:cNvSpPr>
            <a:spLocks noGrp="1"/>
          </p:cNvSpPr>
          <p:nvPr>
            <p:ph type="subTitle" idx="1"/>
            <p:custDataLst>
              <p:tags r:id="rId6"/>
            </p:custDataLst>
          </p:nvPr>
        </p:nvSpPr>
        <p:spPr>
          <a:xfrm>
            <a:off x="554735" y="637721"/>
            <a:ext cx="6967728" cy="246221"/>
          </a:xfrm>
          <a:prstGeom prst="rect">
            <a:avLst/>
          </a:prstGeom>
        </p:spPr>
        <p:txBody>
          <a:bodyPr wrap="square">
            <a:spAutoFit/>
          </a:bodyPr>
          <a:lstStyle>
            <a:lvl1pPr marL="0" indent="0" algn="l" rtl="0">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F25A304F-F50E-4F96-991D-CFEB07060178}"/>
              </a:ext>
            </a:extLst>
          </p:cNvPr>
          <p:cNvSpPr txBox="1"/>
          <p:nvPr userDrawn="1">
            <p:custDataLst>
              <p:tags r:id="rId7"/>
            </p:custDataLst>
          </p:nvPr>
        </p:nvSpPr>
        <p:spPr>
          <a:xfrm>
            <a:off x="554735" y="6501669"/>
            <a:ext cx="6967729" cy="123111"/>
          </a:xfrm>
          <a:prstGeom prst="rect">
            <a:avLst/>
          </a:prstGeom>
          <a:noFill/>
          <a:ln/>
        </p:spPr>
        <p:txBody>
          <a:bodyPr vert="horz" wrap="square" lIns="0" tIns="0" rIns="0" bIns="0" rtlCol="0" anchor="b" anchorCtr="0">
            <a:spAutoFit/>
          </a:bodyPr>
          <a:lstStyle>
            <a:defPPr>
              <a:defRPr lang="en-US"/>
            </a:defPPr>
            <a:lvl1pPr lvl="0"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0" name="1. On-page tracker">
            <a:extLst>
              <a:ext uri="{FF2B5EF4-FFF2-40B4-BE49-F238E27FC236}">
                <a16:creationId xmlns:a16="http://schemas.microsoft.com/office/drawing/2014/main" id="{7C393009-0681-4A8F-A1E9-19E10A949DCD}"/>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sp>
        <p:nvSpPr>
          <p:cNvPr id="11" name="Text Placeholder 2">
            <a:extLst>
              <a:ext uri="{FF2B5EF4-FFF2-40B4-BE49-F238E27FC236}">
                <a16:creationId xmlns:a16="http://schemas.microsoft.com/office/drawing/2014/main" id="{FD7AE95C-68A7-4632-9ABA-1700C6A022AF}"/>
              </a:ext>
            </a:extLst>
          </p:cNvPr>
          <p:cNvSpPr txBox="1">
            <a:spLocks/>
          </p:cNvSpPr>
          <p:nvPr userDrawn="1"/>
        </p:nvSpPr>
        <p:spPr bwMode="ltGray">
          <a:xfrm>
            <a:off x="554736" y="6676083"/>
            <a:ext cx="1229504" cy="138499"/>
          </a:xfrm>
          <a:prstGeom prst="rect">
            <a:avLst/>
          </a:prstGeom>
        </p:spPr>
        <p:txBody>
          <a:bodyPr wrap="none" lIns="0" tIns="0" rIns="0" bIns="0">
            <a:sp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lgn="l">
              <a:spcBef>
                <a:spcPts val="0"/>
              </a:spcBef>
              <a:spcAft>
                <a:spcPts val="0"/>
              </a:spcAft>
            </a:pPr>
            <a:r>
              <a:rPr lang="en-US" sz="900">
                <a:solidFill>
                  <a:srgbClr val="7F7F7F"/>
                </a:solidFill>
                <a:latin typeface="Calibri" panose="020F0502020204030204" pitchFamily="34" charset="0"/>
              </a:rPr>
              <a:t>Internal Use - Confidential</a:t>
            </a:r>
          </a:p>
        </p:txBody>
      </p:sp>
      <p:sp>
        <p:nvSpPr>
          <p:cNvPr id="12" name="Text Placeholder 2">
            <a:extLst>
              <a:ext uri="{FF2B5EF4-FFF2-40B4-BE49-F238E27FC236}">
                <a16:creationId xmlns:a16="http://schemas.microsoft.com/office/drawing/2014/main" id="{213A0B7F-0870-4E28-A892-D167CE21B692}"/>
              </a:ext>
            </a:extLst>
          </p:cNvPr>
          <p:cNvSpPr txBox="1">
            <a:spLocks/>
          </p:cNvSpPr>
          <p:nvPr userDrawn="1"/>
        </p:nvSpPr>
        <p:spPr bwMode="ltGray">
          <a:xfrm>
            <a:off x="5381061" y="6701002"/>
            <a:ext cx="1429879" cy="83100"/>
          </a:xfrm>
          <a:prstGeom prst="rect">
            <a:avLst/>
          </a:prstGeom>
        </p:spPr>
        <p:txBody>
          <a:bodyPr wrap="none" lIns="0" tIns="0" rIns="0" bIns="0">
            <a:spAutoFit/>
          </a:bodyPr>
          <a:lstStyle>
            <a:defPPr>
              <a:defRPr lang="en-US"/>
            </a:defPPr>
            <a:lvl1pPr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indent="0" algn="ctr" defTabSz="1219183" rtl="0" eaLnBrk="1" fontAlgn="base" latinLnBrk="0" hangingPunct="1">
              <a:lnSpc>
                <a:spcPct val="90000"/>
              </a:lnSpc>
              <a:spcBef>
                <a:spcPts val="133"/>
              </a:spcBef>
              <a:spcAft>
                <a:spcPts val="133"/>
              </a:spcAft>
              <a:buClrTx/>
              <a:buSzTx/>
              <a:buFontTx/>
              <a:buNone/>
              <a:tabLst/>
              <a:defRPr/>
            </a:pPr>
            <a:r>
              <a:rPr lang="en-US" sz="600" b="0" i="0" u="none" baseline="0">
                <a:solidFill>
                  <a:srgbClr val="808080"/>
                </a:solidFill>
                <a:latin typeface="Arial" panose="020B0604020202020204" pitchFamily="34" charset="0"/>
              </a:rPr>
              <a:t>Copyright © Dell Inc. All Rights Reserved.</a:t>
            </a:r>
          </a:p>
        </p:txBody>
      </p:sp>
      <p:pic>
        <p:nvPicPr>
          <p:cNvPr id="13" name="Logo">
            <a:extLst>
              <a:ext uri="{FF2B5EF4-FFF2-40B4-BE49-F238E27FC236}">
                <a16:creationId xmlns:a16="http://schemas.microsoft.com/office/drawing/2014/main" id="{34EE1485-5D1B-4FEB-A318-CCA3450E4AD3}"/>
              </a:ext>
            </a:extLst>
          </p:cNvPr>
          <p:cNvPicPr>
            <a:picLocks noChangeAspect="1"/>
          </p:cNvPicPr>
          <p:nvPr userDrawn="1"/>
        </p:nvPicPr>
        <p:blipFill>
          <a:blip r:embed="rId12">
            <a:extLst>
              <a:ext uri="{28A0092B-C50C-407E-A947-70E740481C1C}">
                <a14:useLocalDpi xmlns:a14="http://schemas.microsoft.com/office/drawing/2010/main"/>
              </a:ext>
            </a:extLst>
          </a:blip>
          <a:stretch>
            <a:fillRect/>
          </a:stretch>
        </p:blipFill>
        <p:spPr bwMode="ltGray">
          <a:xfrm>
            <a:off x="10198608" y="6455978"/>
            <a:ext cx="1438656" cy="187024"/>
          </a:xfrm>
          <a:prstGeom prst="rect">
            <a:avLst/>
          </a:prstGeom>
        </p:spPr>
      </p:pic>
    </p:spTree>
    <p:extLst>
      <p:ext uri="{BB962C8B-B14F-4D97-AF65-F5344CB8AC3E}">
        <p14:creationId xmlns:p14="http://schemas.microsoft.com/office/powerpoint/2010/main" val="317380734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3/4 ">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14094122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6" hidden="1">
                        <a:extLst>
                          <a:ext uri="{FF2B5EF4-FFF2-40B4-BE49-F238E27FC236}">
                            <a16:creationId xmlns:a16="http://schemas.microsoft.com/office/drawing/2014/main" id="{9F7114D8-6025-4386-BA96-B034FE6B3CDB}"/>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50854476-2923-4515-A585-4477FF861180}"/>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23" name="RectangleLight">
            <a:extLst>
              <a:ext uri="{FF2B5EF4-FFF2-40B4-BE49-F238E27FC236}">
                <a16:creationId xmlns:a16="http://schemas.microsoft.com/office/drawing/2014/main" id="{A80E2F68-4ED6-42EF-9858-2FE4B1382825}"/>
              </a:ext>
            </a:extLst>
          </p:cNvPr>
          <p:cNvSpPr/>
          <p:nvPr userDrawn="1">
            <p:custDataLst>
              <p:tags r:id="rId3"/>
            </p:custDataLst>
          </p:nvPr>
        </p:nvSpPr>
        <p:spPr bwMode="ltGray">
          <a:xfrm>
            <a:off x="8781416" y="0"/>
            <a:ext cx="3410584" cy="6858000"/>
          </a:xfrm>
          <a:prstGeom prst="rect">
            <a:avLst/>
          </a:prstGeom>
          <a:solidFill>
            <a:schemeClr val="accent1">
              <a:lumMod val="10000"/>
              <a:lumOff val="90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noProof="0">
              <a:solidFill>
                <a:srgbClr val="F0F0F0"/>
              </a:solidFill>
              <a:latin typeface="Arial" panose="020B0604020202020204" pitchFamily="34" charset="0"/>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4"/>
            </p:custDataLst>
          </p:nvPr>
        </p:nvSpPr>
        <p:spPr bwMode="black">
          <a:xfrm>
            <a:off x="5004788" y="6694375"/>
            <a:ext cx="325501" cy="92333"/>
          </a:xfrm>
          <a:prstGeom prst="rect">
            <a:avLst/>
          </a:prstGeom>
          <a:noFill/>
          <a:ln w="9525" algn="ctr">
            <a:noFill/>
            <a:miter lim="800000"/>
            <a:headEnd/>
            <a:tailEnd/>
          </a:ln>
          <a:effectLst/>
        </p:spPr>
        <p:txBody>
          <a:bodyPr wrap="square" lIns="0" tIns="0" rIns="0" bIns="0" anchor="b">
            <a:spAutoFit/>
          </a:bodyPr>
          <a:lstStyle/>
          <a:p>
            <a:pPr lvl="0" algn="ctr" defTabSz="610744" fontAlgn="auto">
              <a:spcBef>
                <a:spcPts val="0"/>
              </a:spcBef>
              <a:spcAft>
                <a:spcPts val="0"/>
              </a:spcAft>
            </a:pPr>
            <a:fld id="{4ABDCABE-3F10-B64C-92F1-862014417034}" type="slidenum">
              <a:rPr lang="en-US" sz="600" b="0" noProof="0" smtClean="0">
                <a:solidFill>
                  <a:srgbClr val="808080"/>
                </a:solidFill>
                <a:cs typeface="Arial" panose="020B0604020202020204" pitchFamily="34" charset="0"/>
              </a:rPr>
              <a:pPr lvl="0" algn="ctr" defTabSz="610744" fontAlgn="auto">
                <a:spcBef>
                  <a:spcPts val="0"/>
                </a:spcBef>
                <a:spcAft>
                  <a:spcPts val="0"/>
                </a:spcAft>
              </a:pPr>
              <a:t>‹#›</a:t>
            </a:fld>
            <a:endParaRPr lang="en-US" sz="600" b="0" noProof="0">
              <a:solidFill>
                <a:srgbClr val="808080"/>
              </a:solidFill>
              <a:cs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5"/>
            </p:custDataLst>
          </p:nvPr>
        </p:nvSpPr>
        <p:spPr>
          <a:xfrm>
            <a:off x="554736" y="172212"/>
            <a:ext cx="7918704" cy="384721"/>
          </a:xfrm>
        </p:spPr>
        <p:txBody>
          <a:bodyPr vert="horz">
            <a:spAutoFit/>
          </a:bodyPr>
          <a:lstStyle>
            <a:lvl1pPr rtl="0">
              <a:defRPr/>
            </a:lvl1pPr>
          </a:lstStyle>
          <a:p>
            <a:r>
              <a:rPr lang="en-US"/>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6"/>
            </p:custDataLst>
          </p:nvPr>
        </p:nvSpPr>
        <p:spPr>
          <a:xfrm>
            <a:off x="554735" y="637721"/>
            <a:ext cx="7918704" cy="246221"/>
          </a:xfrm>
          <a:prstGeom prst="rect">
            <a:avLst/>
          </a:prstGeom>
        </p:spPr>
        <p:txBody>
          <a:bodyPr wrap="square">
            <a:spAutoFit/>
          </a:bodyPr>
          <a:lstStyle>
            <a:lvl1pPr marL="0" indent="0" algn="l" rtl="0">
              <a:buNone/>
              <a:defRPr sz="1600" b="0" u="none"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5. Source" hidden="1">
            <a:extLst>
              <a:ext uri="{FF2B5EF4-FFF2-40B4-BE49-F238E27FC236}">
                <a16:creationId xmlns:a16="http://schemas.microsoft.com/office/drawing/2014/main" id="{F5E9C22A-A356-4521-A359-338A663DFEA2}"/>
              </a:ext>
            </a:extLst>
          </p:cNvPr>
          <p:cNvSpPr txBox="1"/>
          <p:nvPr userDrawn="1">
            <p:custDataLst>
              <p:tags r:id="rId7"/>
            </p:custDataLst>
          </p:nvPr>
        </p:nvSpPr>
        <p:spPr>
          <a:xfrm>
            <a:off x="554735" y="6501669"/>
            <a:ext cx="7277861" cy="123111"/>
          </a:xfrm>
          <a:prstGeom prst="rect">
            <a:avLst/>
          </a:prstGeom>
          <a:noFill/>
          <a:ln/>
        </p:spPr>
        <p:txBody>
          <a:bodyPr vert="horz" wrap="square" lIns="0" tIns="0" rIns="0" bIns="0" rtlCol="0" anchor="b" anchorCtr="0">
            <a:spAutoFit/>
          </a:bodyPr>
          <a:lstStyle>
            <a:defPPr>
              <a:defRPr lang="en-US"/>
            </a:defPPr>
            <a:lvl1pPr lvl="0"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noProof="0"/>
              <a:t>Source: …</a:t>
            </a:r>
          </a:p>
        </p:txBody>
      </p:sp>
      <p:sp>
        <p:nvSpPr>
          <p:cNvPr id="10" name="1. On-page tracker">
            <a:extLst>
              <a:ext uri="{FF2B5EF4-FFF2-40B4-BE49-F238E27FC236}">
                <a16:creationId xmlns:a16="http://schemas.microsoft.com/office/drawing/2014/main" id="{DEC2F904-C5C8-4B39-9C46-6CA56144D86A}"/>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sp>
        <p:nvSpPr>
          <p:cNvPr id="11" name="Text Placeholder 2">
            <a:extLst>
              <a:ext uri="{FF2B5EF4-FFF2-40B4-BE49-F238E27FC236}">
                <a16:creationId xmlns:a16="http://schemas.microsoft.com/office/drawing/2014/main" id="{BDF95E58-B4EA-4D21-9546-4523C9BDB90A}"/>
              </a:ext>
            </a:extLst>
          </p:cNvPr>
          <p:cNvSpPr txBox="1">
            <a:spLocks/>
          </p:cNvSpPr>
          <p:nvPr userDrawn="1"/>
        </p:nvSpPr>
        <p:spPr bwMode="ltGray">
          <a:xfrm>
            <a:off x="554736" y="6676083"/>
            <a:ext cx="1229504" cy="138499"/>
          </a:xfrm>
          <a:prstGeom prst="rect">
            <a:avLst/>
          </a:prstGeom>
        </p:spPr>
        <p:txBody>
          <a:bodyPr wrap="none" lIns="0" tIns="0" rIns="0" bIns="0">
            <a:sp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lgn="l">
              <a:spcBef>
                <a:spcPts val="0"/>
              </a:spcBef>
              <a:spcAft>
                <a:spcPts val="0"/>
              </a:spcAft>
            </a:pPr>
            <a:r>
              <a:rPr lang="en-US" sz="900">
                <a:solidFill>
                  <a:srgbClr val="7F7F7F"/>
                </a:solidFill>
                <a:latin typeface="Calibri" panose="020F0502020204030204" pitchFamily="34" charset="0"/>
              </a:rPr>
              <a:t>Internal Use - Confidential</a:t>
            </a:r>
          </a:p>
        </p:txBody>
      </p:sp>
      <p:sp>
        <p:nvSpPr>
          <p:cNvPr id="12" name="Text Placeholder 2">
            <a:extLst>
              <a:ext uri="{FF2B5EF4-FFF2-40B4-BE49-F238E27FC236}">
                <a16:creationId xmlns:a16="http://schemas.microsoft.com/office/drawing/2014/main" id="{F9C9946D-431C-4C35-936F-40591AD96BA9}"/>
              </a:ext>
            </a:extLst>
          </p:cNvPr>
          <p:cNvSpPr txBox="1">
            <a:spLocks/>
          </p:cNvSpPr>
          <p:nvPr userDrawn="1"/>
        </p:nvSpPr>
        <p:spPr bwMode="ltGray">
          <a:xfrm>
            <a:off x="5381061" y="6701002"/>
            <a:ext cx="1429879" cy="83100"/>
          </a:xfrm>
          <a:prstGeom prst="rect">
            <a:avLst/>
          </a:prstGeom>
        </p:spPr>
        <p:txBody>
          <a:bodyPr wrap="none" lIns="0" tIns="0" rIns="0" bIns="0">
            <a:spAutoFit/>
          </a:bodyPr>
          <a:lstStyle>
            <a:defPPr>
              <a:defRPr lang="en-US"/>
            </a:defPPr>
            <a:lvl1pPr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indent="0" algn="ctr" defTabSz="1219183" rtl="0" eaLnBrk="1" fontAlgn="base" latinLnBrk="0" hangingPunct="1">
              <a:lnSpc>
                <a:spcPct val="90000"/>
              </a:lnSpc>
              <a:spcBef>
                <a:spcPts val="133"/>
              </a:spcBef>
              <a:spcAft>
                <a:spcPts val="133"/>
              </a:spcAft>
              <a:buClrTx/>
              <a:buSzTx/>
              <a:buFontTx/>
              <a:buNone/>
              <a:tabLst/>
              <a:defRPr/>
            </a:pPr>
            <a:r>
              <a:rPr lang="en-US" sz="600" b="0" i="0" u="none" baseline="0">
                <a:solidFill>
                  <a:srgbClr val="808080"/>
                </a:solidFill>
                <a:latin typeface="Arial" panose="020B0604020202020204" pitchFamily="34" charset="0"/>
              </a:rPr>
              <a:t>Copyright © Dell Inc. All Rights Reserved.</a:t>
            </a:r>
          </a:p>
        </p:txBody>
      </p:sp>
      <p:pic>
        <p:nvPicPr>
          <p:cNvPr id="13" name="Logo">
            <a:extLst>
              <a:ext uri="{FF2B5EF4-FFF2-40B4-BE49-F238E27FC236}">
                <a16:creationId xmlns:a16="http://schemas.microsoft.com/office/drawing/2014/main" id="{74B241DE-325E-4B87-A037-922ECAB8CA15}"/>
              </a:ext>
            </a:extLst>
          </p:cNvPr>
          <p:cNvPicPr>
            <a:picLocks noChangeAspect="1"/>
          </p:cNvPicPr>
          <p:nvPr userDrawn="1"/>
        </p:nvPicPr>
        <p:blipFill>
          <a:blip r:embed="rId12">
            <a:extLst>
              <a:ext uri="{28A0092B-C50C-407E-A947-70E740481C1C}">
                <a14:useLocalDpi xmlns:a14="http://schemas.microsoft.com/office/drawing/2010/main"/>
              </a:ext>
            </a:extLst>
          </a:blip>
          <a:stretch>
            <a:fillRect/>
          </a:stretch>
        </p:blipFill>
        <p:spPr bwMode="ltGray">
          <a:xfrm>
            <a:off x="10198608" y="6455978"/>
            <a:ext cx="1438656" cy="187024"/>
          </a:xfrm>
          <a:prstGeom prst="rect">
            <a:avLst/>
          </a:prstGeom>
        </p:spPr>
      </p:pic>
    </p:spTree>
    <p:extLst>
      <p:ext uri="{BB962C8B-B14F-4D97-AF65-F5344CB8AC3E}">
        <p14:creationId xmlns:p14="http://schemas.microsoft.com/office/powerpoint/2010/main" val="1724900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954CCC1-5027-4384-BFF6-B54153C697A8}"/>
              </a:ext>
            </a:extLst>
          </p:cNvPr>
          <p:cNvGraphicFramePr>
            <a:graphicFrameLocks noChangeAspect="1"/>
          </p:cNvGraphicFramePr>
          <p:nvPr userDrawn="1">
            <p:custDataLst>
              <p:tags r:id="rId1"/>
            </p:custDataLst>
            <p:extLst>
              <p:ext uri="{D42A27DB-BD31-4B8C-83A1-F6EECF244321}">
                <p14:modId xmlns:p14="http://schemas.microsoft.com/office/powerpoint/2010/main" val="38002209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1" progId="TCLayout.ActiveDocument.1">
                  <p:embed/>
                </p:oleObj>
              </mc:Choice>
              <mc:Fallback>
                <p:oleObj name="think-cell Slide" r:id="rId4" imgW="592" imgH="591" progId="TCLayout.ActiveDocument.1">
                  <p:embed/>
                  <p:pic>
                    <p:nvPicPr>
                      <p:cNvPr id="2" name="Object 1" hidden="1">
                        <a:extLst>
                          <a:ext uri="{FF2B5EF4-FFF2-40B4-BE49-F238E27FC236}">
                            <a16:creationId xmlns:a16="http://schemas.microsoft.com/office/drawing/2014/main" id="{A954CCC1-5027-4384-BFF6-B54153C697A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7" name="Picture 6">
            <a:extLst>
              <a:ext uri="{FF2B5EF4-FFF2-40B4-BE49-F238E27FC236}">
                <a16:creationId xmlns:a16="http://schemas.microsoft.com/office/drawing/2014/main" id="{6457E2F5-7561-4DD3-86D5-D3B49A0BD1E8}"/>
              </a:ext>
            </a:extLst>
          </p:cNvPr>
          <p:cNvPicPr>
            <a:picLocks noChangeAspect="1"/>
          </p:cNvPicPr>
          <p:nvPr userDrawn="1"/>
        </p:nvPicPr>
        <p:blipFill>
          <a:blip r:embed="rId6"/>
          <a:stretch>
            <a:fillRect/>
          </a:stretch>
        </p:blipFill>
        <p:spPr bwMode="ltGray">
          <a:xfrm>
            <a:off x="0" y="0"/>
            <a:ext cx="12192000" cy="6858000"/>
          </a:xfrm>
          <a:prstGeom prst="rect">
            <a:avLst/>
          </a:prstGeom>
        </p:spPr>
      </p:pic>
      <p:sp>
        <p:nvSpPr>
          <p:cNvPr id="8" name="5. Source" hidden="1">
            <a:extLst>
              <a:ext uri="{FF2B5EF4-FFF2-40B4-BE49-F238E27FC236}">
                <a16:creationId xmlns:a16="http://schemas.microsoft.com/office/drawing/2014/main" id="{330AE89A-7771-4A6E-A02D-893DCB66C876}"/>
              </a:ext>
            </a:extLst>
          </p:cNvPr>
          <p:cNvSpPr txBox="1"/>
          <p:nvPr userDrawn="1">
            <p:custDataLst>
              <p:tags r:id="rId2"/>
            </p:custDataLst>
          </p:nvPr>
        </p:nvSpPr>
        <p:spPr>
          <a:xfrm>
            <a:off x="554735" y="6501669"/>
            <a:ext cx="7277861" cy="123111"/>
          </a:xfrm>
          <a:prstGeom prst="rect">
            <a:avLst/>
          </a:prstGeom>
          <a:noFill/>
          <a:ln/>
        </p:spPr>
        <p:txBody>
          <a:bodyPr vert="horz" wrap="square" lIns="0" tIns="0" rIns="0" bIns="0" rtlCol="0" anchor="b" anchorCtr="0">
            <a:spAutoFit/>
          </a:bodyPr>
          <a:lstStyle>
            <a:defPPr>
              <a:defRPr lang="en-US"/>
            </a:defPPr>
            <a:lvl1pPr lvl="0"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5" name="Rectangle 4">
            <a:extLst>
              <a:ext uri="{FF2B5EF4-FFF2-40B4-BE49-F238E27FC236}">
                <a16:creationId xmlns:a16="http://schemas.microsoft.com/office/drawing/2014/main" id="{BC275CFE-F08E-432C-B714-C5E8F2967817}"/>
              </a:ext>
              <a:ext uri="{C183D7F6-B498-43B3-948B-1728B52AA6E4}">
                <adec:decorative xmlns:adec="http://schemas.microsoft.com/office/drawing/2017/decorative" val="1"/>
              </a:ext>
            </a:extLst>
          </p:cNvPr>
          <p:cNvSpPr>
            <a:spLocks noChangeAspect="1"/>
          </p:cNvSpPr>
          <p:nvPr userDrawn="1"/>
        </p:nvSpPr>
        <p:spPr bwMode="ltGray">
          <a:xfrm>
            <a:off x="554735" y="400052"/>
            <a:ext cx="457200" cy="114300"/>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2"/>
              </a:solidFill>
            </a:endParaRPr>
          </a:p>
        </p:txBody>
      </p:sp>
      <p:pic>
        <p:nvPicPr>
          <p:cNvPr id="6" name="Picture 5">
            <a:extLst>
              <a:ext uri="{FF2B5EF4-FFF2-40B4-BE49-F238E27FC236}">
                <a16:creationId xmlns:a16="http://schemas.microsoft.com/office/drawing/2014/main" id="{B5D145D7-B2D0-4C99-9238-A3596778CCA9}"/>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bwMode="ltGray">
          <a:xfrm>
            <a:off x="554735" y="6172200"/>
            <a:ext cx="2743200" cy="356618"/>
          </a:xfrm>
          <a:prstGeom prst="rect">
            <a:avLst/>
          </a:prstGeom>
        </p:spPr>
      </p:pic>
    </p:spTree>
    <p:extLst>
      <p:ext uri="{BB962C8B-B14F-4D97-AF65-F5344CB8AC3E}">
        <p14:creationId xmlns:p14="http://schemas.microsoft.com/office/powerpoint/2010/main" val="7544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Contrast 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98064E9-3153-4628-A7D5-81F8DEADB0D6}"/>
              </a:ext>
            </a:extLst>
          </p:cNvPr>
          <p:cNvGraphicFramePr>
            <a:graphicFrameLocks noChangeAspect="1"/>
          </p:cNvGraphicFramePr>
          <p:nvPr userDrawn="1">
            <p:custDataLst>
              <p:tags r:id="rId1"/>
            </p:custDataLst>
            <p:extLst>
              <p:ext uri="{D42A27DB-BD31-4B8C-83A1-F6EECF244321}">
                <p14:modId xmlns:p14="http://schemas.microsoft.com/office/powerpoint/2010/main" val="10129350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F98064E9-3153-4628-A7D5-81F8DEADB0D6}"/>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A4FCABF2-1291-4CAB-A39C-0FDD2FD8A1F5}"/>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6" name="5. Source" hidden="1">
            <a:extLst>
              <a:ext uri="{FF2B5EF4-FFF2-40B4-BE49-F238E27FC236}">
                <a16:creationId xmlns:a16="http://schemas.microsoft.com/office/drawing/2014/main" id="{4376B40D-309A-4442-81B2-638CDEBB2F76}"/>
              </a:ext>
            </a:extLst>
          </p:cNvPr>
          <p:cNvSpPr txBox="1"/>
          <p:nvPr userDrawn="1">
            <p:custDataLst>
              <p:tags r:id="rId3"/>
            </p:custDataLst>
          </p:nvPr>
        </p:nvSpPr>
        <p:spPr>
          <a:xfrm>
            <a:off x="554735" y="6501669"/>
            <a:ext cx="7277861" cy="123111"/>
          </a:xfrm>
          <a:prstGeom prst="rect">
            <a:avLst/>
          </a:prstGeom>
          <a:noFill/>
          <a:ln/>
        </p:spPr>
        <p:txBody>
          <a:bodyPr vert="horz" wrap="square" lIns="0" tIns="0" rIns="0" bIns="0" rtlCol="0" anchor="b" anchorCtr="0">
            <a:spAutoFit/>
          </a:bodyPr>
          <a:lstStyle>
            <a:defPPr>
              <a:defRPr lang="en-US"/>
            </a:defPPr>
            <a:lvl1pPr lvl="0"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pic>
        <p:nvPicPr>
          <p:cNvPr id="10" name="Picture 9">
            <a:extLst>
              <a:ext uri="{FF2B5EF4-FFF2-40B4-BE49-F238E27FC236}">
                <a16:creationId xmlns:a16="http://schemas.microsoft.com/office/drawing/2014/main" id="{E7D87AC8-193F-4735-A0C4-7A5F9E373E22}"/>
              </a:ext>
            </a:extLst>
          </p:cNvPr>
          <p:cNvPicPr>
            <a:picLocks noChangeAspect="1"/>
          </p:cNvPicPr>
          <p:nvPr userDrawn="1"/>
        </p:nvPicPr>
        <p:blipFill>
          <a:blip r:embed="rId10"/>
          <a:stretch>
            <a:fillRect/>
          </a:stretch>
        </p:blipFill>
        <p:spPr bwMode="ltGray">
          <a:xfrm>
            <a:off x="0" y="0"/>
            <a:ext cx="12192000" cy="6858000"/>
          </a:xfrm>
          <a:prstGeom prst="rect">
            <a:avLst/>
          </a:prstGeom>
        </p:spPr>
      </p:pic>
      <p:sp>
        <p:nvSpPr>
          <p:cNvPr id="11" name="2. Slide Title">
            <a:extLst>
              <a:ext uri="{FF2B5EF4-FFF2-40B4-BE49-F238E27FC236}">
                <a16:creationId xmlns:a16="http://schemas.microsoft.com/office/drawing/2014/main" id="{BCFA00D2-9E86-48D8-8349-DAA79975DDB8}"/>
              </a:ext>
            </a:extLst>
          </p:cNvPr>
          <p:cNvSpPr>
            <a:spLocks noGrp="1"/>
          </p:cNvSpPr>
          <p:nvPr>
            <p:ph type="title" hasCustomPrompt="1"/>
            <p:custDataLst>
              <p:tags r:id="rId4"/>
            </p:custDataLst>
          </p:nvPr>
        </p:nvSpPr>
        <p:spPr bwMode="ltGray">
          <a:xfrm>
            <a:off x="554735" y="3595505"/>
            <a:ext cx="4283965" cy="1354217"/>
          </a:xfrm>
        </p:spPr>
        <p:txBody>
          <a:bodyPr vert="horz" wrap="square" anchor="b">
            <a:spAutoFit/>
          </a:bodyPr>
          <a:lstStyle>
            <a:lvl1pPr rtl="0">
              <a:lnSpc>
                <a:spcPct val="100000"/>
              </a:lnSpc>
              <a:defRPr sz="4400">
                <a:solidFill>
                  <a:schemeClr val="tx1"/>
                </a:solidFill>
              </a:defRPr>
            </a:lvl1pPr>
          </a:lstStyle>
          <a:p>
            <a:r>
              <a:rPr lang="en-US"/>
              <a:t>Click to </a:t>
            </a:r>
            <a:br>
              <a:rPr lang="en-US"/>
            </a:br>
            <a:r>
              <a:rPr lang="en-US"/>
              <a:t>edit Master</a:t>
            </a:r>
          </a:p>
        </p:txBody>
      </p:sp>
      <p:sp>
        <p:nvSpPr>
          <p:cNvPr id="12" name="Slide Number">
            <a:extLst>
              <a:ext uri="{FF2B5EF4-FFF2-40B4-BE49-F238E27FC236}">
                <a16:creationId xmlns:a16="http://schemas.microsoft.com/office/drawing/2014/main" id="{3CEE908B-DC52-4031-B018-08834057D10C}"/>
              </a:ext>
            </a:extLst>
          </p:cNvPr>
          <p:cNvSpPr>
            <a:spLocks noChangeArrowheads="1"/>
          </p:cNvSpPr>
          <p:nvPr userDrawn="1">
            <p:custDataLst>
              <p:tags r:id="rId5"/>
            </p:custDataLst>
          </p:nvPr>
        </p:nvSpPr>
        <p:spPr bwMode="ltGray">
          <a:xfrm>
            <a:off x="5004788" y="6694375"/>
            <a:ext cx="325501" cy="92333"/>
          </a:xfrm>
          <a:prstGeom prst="rect">
            <a:avLst/>
          </a:prstGeom>
          <a:noFill/>
          <a:ln w="9525" algn="ctr">
            <a:noFill/>
            <a:miter lim="800000"/>
            <a:headEnd/>
            <a:tailEnd/>
          </a:ln>
          <a:effectLst/>
        </p:spPr>
        <p:txBody>
          <a:bodyPr wrap="square" lIns="0" tIns="0" rIns="0" bIns="0" anchor="b">
            <a:spAutoFit/>
          </a:bodyPr>
          <a:lstStyle/>
          <a:p>
            <a:pPr lvl="0" algn="ctr" defTabSz="610744" fontAlgn="auto">
              <a:spcBef>
                <a:spcPts val="0"/>
              </a:spcBef>
              <a:spcAft>
                <a:spcPts val="0"/>
              </a:spcAft>
            </a:pPr>
            <a:fld id="{4ABDCABE-3F10-B64C-92F1-862014417034}" type="slidenum">
              <a:rPr lang="en-US" sz="600" b="0" smtClean="0">
                <a:solidFill>
                  <a:schemeClr val="tx1"/>
                </a:solidFill>
                <a:cs typeface="Arial" panose="020B0604020202020204" pitchFamily="34" charset="0"/>
              </a:rPr>
              <a:pPr lvl="0" algn="ctr" defTabSz="610744" fontAlgn="auto">
                <a:spcBef>
                  <a:spcPts val="0"/>
                </a:spcBef>
                <a:spcAft>
                  <a:spcPts val="0"/>
                </a:spcAft>
              </a:pPr>
              <a:t>‹#›</a:t>
            </a:fld>
            <a:endParaRPr lang="en-US" sz="600" b="0">
              <a:solidFill>
                <a:schemeClr val="tx1"/>
              </a:solidFill>
              <a:cs typeface="Arial" panose="020B0604020202020204" pitchFamily="34" charset="0"/>
            </a:endParaRPr>
          </a:p>
        </p:txBody>
      </p:sp>
      <p:sp>
        <p:nvSpPr>
          <p:cNvPr id="13" name="Rectangle 12">
            <a:extLst>
              <a:ext uri="{FF2B5EF4-FFF2-40B4-BE49-F238E27FC236}">
                <a16:creationId xmlns:a16="http://schemas.microsoft.com/office/drawing/2014/main" id="{D9C4960B-8551-4B4D-AEC3-3C98B63DA5B3}"/>
              </a:ext>
              <a:ext uri="{C183D7F6-B498-43B3-948B-1728B52AA6E4}">
                <adec:decorative xmlns:adec="http://schemas.microsoft.com/office/drawing/2017/decorative" val="1"/>
              </a:ext>
            </a:extLst>
          </p:cNvPr>
          <p:cNvSpPr>
            <a:spLocks noChangeAspect="1"/>
          </p:cNvSpPr>
          <p:nvPr userDrawn="1"/>
        </p:nvSpPr>
        <p:spPr bwMode="ltGray">
          <a:xfrm>
            <a:off x="554735" y="400052"/>
            <a:ext cx="457200" cy="114300"/>
          </a:xfrm>
          <a:prstGeom prst="rect">
            <a:avLst/>
          </a:prstGeom>
          <a:solidFill>
            <a:srgbClr val="80C7FB"/>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2"/>
              </a:solidFill>
            </a:endParaRPr>
          </a:p>
        </p:txBody>
      </p:sp>
      <p:sp>
        <p:nvSpPr>
          <p:cNvPr id="14" name="1. On-page tracker">
            <a:extLst>
              <a:ext uri="{FF2B5EF4-FFF2-40B4-BE49-F238E27FC236}">
                <a16:creationId xmlns:a16="http://schemas.microsoft.com/office/drawing/2014/main" id="{4E457184-F1D9-4F45-A3C9-E4AAC4627E18}"/>
              </a:ext>
            </a:extLst>
          </p:cNvPr>
          <p:cNvSpPr>
            <a:spLocks noGrp="1"/>
          </p:cNvSpPr>
          <p:nvPr>
            <p:ph type="body" sz="quarter" idx="10" hasCustomPrompt="1"/>
            <p:custDataLst>
              <p:tags r:id="rId6"/>
            </p:custDataLst>
          </p:nvPr>
        </p:nvSpPr>
        <p:spPr bwMode="ltGray">
          <a:xfrm>
            <a:off x="1148751" y="396005"/>
            <a:ext cx="3689949" cy="123111"/>
          </a:xfrm>
          <a:prstGeom prst="rect">
            <a:avLst/>
          </a:prstGeom>
          <a:ln w="6350">
            <a:noFill/>
            <a:miter lim="800000"/>
          </a:ln>
        </p:spPr>
        <p:txBody>
          <a:bodyPr vert="horz" wrap="square" lIns="0" tIns="0" rIns="0" bIns="0" rtlCol="0">
            <a:spAutoFit/>
          </a:bodyPr>
          <a:lstStyle>
            <a:lvl1pPr rtl="0">
              <a:defRPr lang="en-US" sz="800" b="0" dirty="0">
                <a:solidFill>
                  <a:schemeClr val="tx1"/>
                </a:solidFill>
                <a:cs typeface="+mn-cs"/>
              </a:defRPr>
            </a:lvl1pPr>
          </a:lstStyle>
          <a:p>
            <a:pPr lvl="0">
              <a:buNone/>
            </a:pPr>
            <a:r>
              <a:rPr lang="en-US"/>
              <a:t>Add tracker</a:t>
            </a:r>
          </a:p>
        </p:txBody>
      </p:sp>
      <p:pic>
        <p:nvPicPr>
          <p:cNvPr id="15" name="Picture 14">
            <a:extLst>
              <a:ext uri="{FF2B5EF4-FFF2-40B4-BE49-F238E27FC236}">
                <a16:creationId xmlns:a16="http://schemas.microsoft.com/office/drawing/2014/main" id="{065E4942-E27A-441D-B1EF-C72B99928DE1}"/>
              </a:ext>
            </a:extLst>
          </p:cNvPr>
          <p:cNvPicPr>
            <a:picLocks noChangeAspect="1"/>
          </p:cNvPicPr>
          <p:nvPr userDrawn="1"/>
        </p:nvPicPr>
        <p:blipFill>
          <a:blip r:embed="rId11">
            <a:extLst>
              <a:ext uri="{28A0092B-C50C-407E-A947-70E740481C1C}">
                <a14:useLocalDpi xmlns:a14="http://schemas.microsoft.com/office/drawing/2010/main"/>
              </a:ext>
            </a:extLst>
          </a:blip>
          <a:stretch>
            <a:fillRect/>
          </a:stretch>
        </p:blipFill>
        <p:spPr bwMode="ltGray">
          <a:xfrm>
            <a:off x="10198608" y="6455978"/>
            <a:ext cx="1438648" cy="187024"/>
          </a:xfrm>
          <a:prstGeom prst="rect">
            <a:avLst/>
          </a:prstGeom>
        </p:spPr>
      </p:pic>
    </p:spTree>
    <p:extLst>
      <p:ext uri="{BB962C8B-B14F-4D97-AF65-F5344CB8AC3E}">
        <p14:creationId xmlns:p14="http://schemas.microsoft.com/office/powerpoint/2010/main" val="71012437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CustomLayouts 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D01440F-CB45-4B1E-BF2B-97953CB35508}"/>
              </a:ext>
            </a:extLst>
          </p:cNvPr>
          <p:cNvGraphicFramePr>
            <a:graphicFrameLocks noChangeAspect="1"/>
          </p:cNvGraphicFramePr>
          <p:nvPr userDrawn="1">
            <p:custDataLst>
              <p:tags r:id="rId1"/>
            </p:custDataLst>
            <p:extLst>
              <p:ext uri="{D42A27DB-BD31-4B8C-83A1-F6EECF244321}">
                <p14:modId xmlns:p14="http://schemas.microsoft.com/office/powerpoint/2010/main" val="21787238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413" imgH="416" progId="TCLayout.ActiveDocument.1">
                  <p:embed/>
                </p:oleObj>
              </mc:Choice>
              <mc:Fallback>
                <p:oleObj name="think-cell Slide" r:id="rId8" imgW="413" imgH="416" progId="TCLayout.ActiveDocument.1">
                  <p:embed/>
                  <p:pic>
                    <p:nvPicPr>
                      <p:cNvPr id="3" name="Object 2" hidden="1">
                        <a:extLst>
                          <a:ext uri="{FF2B5EF4-FFF2-40B4-BE49-F238E27FC236}">
                            <a16:creationId xmlns:a16="http://schemas.microsoft.com/office/drawing/2014/main" id="{6D01440F-CB45-4B1E-BF2B-97953CB35508}"/>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F95EE31F-4647-48C1-8F33-15A7FC3D359F}"/>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396" rtl="0" eaLnBrk="1" fontAlgn="auto" latinLnBrk="0" hangingPunct="1">
              <a:lnSpc>
                <a:spcPct val="100000"/>
              </a:lnSpc>
              <a:spcBef>
                <a:spcPct val="0"/>
              </a:spcBef>
              <a:spcAft>
                <a:spcPct val="0"/>
              </a:spcAft>
              <a:buClrTx/>
              <a:buSzTx/>
              <a:buFontTx/>
              <a:buNone/>
              <a:tabLst/>
              <a:defRPr/>
            </a:pPr>
            <a:endParaRPr kumimoji="0" lang="en-US" sz="2900" b="0" i="0" u="none" strike="noStrike" kern="1200" cap="none" spc="0" normalizeH="0" baseline="0" noProof="0">
              <a:ln>
                <a:noFill/>
              </a:ln>
              <a:solidFill>
                <a:srgbClr val="000000"/>
              </a:solidFill>
              <a:effectLst/>
              <a:uLnTx/>
              <a:uFillTx/>
              <a:latin typeface="Georgia" panose="02040502050405020303" pitchFamily="18" charset="0"/>
              <a:ea typeface="+mj-ea"/>
              <a:cs typeface="+mj-cs"/>
              <a:sym typeface="Georgia" panose="02040502050405020303" pitchFamily="18" charset="0"/>
            </a:endParaRPr>
          </a:p>
        </p:txBody>
      </p:sp>
      <p:sp>
        <p:nvSpPr>
          <p:cNvPr id="13" name="2. Slide Title">
            <a:extLst>
              <a:ext uri="{FF2B5EF4-FFF2-40B4-BE49-F238E27FC236}">
                <a16:creationId xmlns:a16="http://schemas.microsoft.com/office/drawing/2014/main" id="{5C829ED6-90BF-4B02-AD53-C2B66EC5467C}"/>
              </a:ext>
            </a:extLst>
          </p:cNvPr>
          <p:cNvSpPr>
            <a:spLocks noGrp="1"/>
          </p:cNvSpPr>
          <p:nvPr>
            <p:ph type="title"/>
            <p:custDataLst>
              <p:tags r:id="rId3"/>
            </p:custDataLst>
          </p:nvPr>
        </p:nvSpPr>
        <p:spPr bwMode="gray">
          <a:xfrm>
            <a:off x="554737" y="172213"/>
            <a:ext cx="11082528" cy="803297"/>
          </a:xfrm>
          <a:prstGeom prst="rect">
            <a:avLst/>
          </a:prstGeom>
        </p:spPr>
        <p:txBody>
          <a:bodyPr anchor="b">
            <a:noAutofit/>
          </a:bodyPr>
          <a:lstStyle>
            <a:lvl1pPr>
              <a:lnSpc>
                <a:spcPct val="90000"/>
              </a:lnSpc>
              <a:defRPr sz="2900" b="0"/>
            </a:lvl1pPr>
          </a:lstStyle>
          <a:p>
            <a:r>
              <a:rPr lang="en-US"/>
              <a:t>Click to edit Master title style</a:t>
            </a:r>
            <a:endParaRPr lang="en-GB"/>
          </a:p>
        </p:txBody>
      </p:sp>
      <p:sp>
        <p:nvSpPr>
          <p:cNvPr id="12" name="3. Subtitle">
            <a:extLst>
              <a:ext uri="{FF2B5EF4-FFF2-40B4-BE49-F238E27FC236}">
                <a16:creationId xmlns:a16="http://schemas.microsoft.com/office/drawing/2014/main" id="{0F8ABF34-9C24-45F4-B9AE-EDBE37FAC548}"/>
              </a:ext>
            </a:extLst>
          </p:cNvPr>
          <p:cNvSpPr>
            <a:spLocks noGrp="1"/>
          </p:cNvSpPr>
          <p:nvPr>
            <p:ph type="subTitle" idx="1"/>
            <p:custDataLst>
              <p:tags r:id="rId4"/>
            </p:custDataLst>
          </p:nvPr>
        </p:nvSpPr>
        <p:spPr bwMode="gray">
          <a:xfrm>
            <a:off x="554737" y="956503"/>
            <a:ext cx="11082528" cy="276999"/>
          </a:xfrm>
        </p:spPr>
        <p:txBody>
          <a:bodyPr wrap="square" anchor="t">
            <a:noAutofit/>
          </a:bodyPr>
          <a:lstStyle>
            <a:lvl1pPr marL="0" indent="0" algn="l">
              <a:buNone/>
              <a:defRPr sz="1800" b="0">
                <a:solidFill>
                  <a:schemeClr val="accent6"/>
                </a:solidFill>
                <a:latin typeface="+mn-lt"/>
              </a:defRPr>
            </a:lvl1pPr>
            <a:lvl2pPr marL="457198" indent="0" algn="ctr">
              <a:buNone/>
              <a:defRPr sz="2000"/>
            </a:lvl2pPr>
            <a:lvl3pPr marL="914396" indent="0" algn="ctr">
              <a:buNone/>
              <a:defRPr sz="1800"/>
            </a:lvl3pPr>
            <a:lvl4pPr marL="1371594" indent="0" algn="ctr">
              <a:buNone/>
              <a:defRPr sz="1600"/>
            </a:lvl4pPr>
            <a:lvl5pPr marL="1828793" indent="0" algn="ctr">
              <a:buNone/>
              <a:defRPr sz="1600"/>
            </a:lvl5pPr>
            <a:lvl6pPr marL="2285991" indent="0" algn="ctr">
              <a:buNone/>
              <a:defRPr sz="1600"/>
            </a:lvl6pPr>
            <a:lvl7pPr marL="2743189" indent="0" algn="ctr">
              <a:buNone/>
              <a:defRPr sz="1600"/>
            </a:lvl7pPr>
            <a:lvl8pPr marL="3200387" indent="0" algn="ctr">
              <a:buNone/>
              <a:defRPr sz="1600"/>
            </a:lvl8pPr>
            <a:lvl9pPr marL="3657586" indent="0" algn="ctr">
              <a:buNone/>
              <a:defRPr sz="1600"/>
            </a:lvl9pPr>
          </a:lstStyle>
          <a:p>
            <a:r>
              <a:rPr lang="en-US"/>
              <a:t>Click to edit Master subtitle style</a:t>
            </a:r>
            <a:endParaRPr lang="en-GB"/>
          </a:p>
        </p:txBody>
      </p:sp>
      <p:sp>
        <p:nvSpPr>
          <p:cNvPr id="5" name="1. On-page tracker">
            <a:extLst>
              <a:ext uri="{FF2B5EF4-FFF2-40B4-BE49-F238E27FC236}">
                <a16:creationId xmlns:a16="http://schemas.microsoft.com/office/drawing/2014/main" id="{B64555E0-2B10-4311-98A8-15D463066625}"/>
              </a:ext>
            </a:extLst>
          </p:cNvPr>
          <p:cNvSpPr>
            <a:spLocks noGrp="1"/>
          </p:cNvSpPr>
          <p:nvPr>
            <p:ph type="body" sz="quarter" idx="17" hasCustomPrompt="1"/>
          </p:nvPr>
        </p:nvSpPr>
        <p:spPr bwMode="gray">
          <a:xfrm>
            <a:off x="554735" y="32170"/>
            <a:ext cx="4480560" cy="123111"/>
          </a:xfrm>
        </p:spPr>
        <p:txBody>
          <a:bodyPr wrap="square">
            <a:noAutofit/>
          </a:bodyPr>
          <a:lstStyle>
            <a:lvl1pPr algn="l">
              <a:buNone/>
              <a:defRPr sz="800" cap="all" baseline="0">
                <a:solidFill>
                  <a:schemeClr val="accent3"/>
                </a:solidFill>
              </a:defRPr>
            </a:lvl1pPr>
          </a:lstStyle>
          <a:p>
            <a:pPr lvl="0"/>
            <a:r>
              <a:rPr lang="en-US"/>
              <a:t>TRACKER</a:t>
            </a:r>
            <a:endParaRPr lang="en-GB"/>
          </a:p>
        </p:txBody>
      </p:sp>
      <p:sp>
        <p:nvSpPr>
          <p:cNvPr id="8" name="Slide Number">
            <a:extLst>
              <a:ext uri="{FF2B5EF4-FFF2-40B4-BE49-F238E27FC236}">
                <a16:creationId xmlns:a16="http://schemas.microsoft.com/office/drawing/2014/main" id="{6B7A5719-E593-4ABE-B8F5-B2B21F4D9090}"/>
              </a:ext>
            </a:extLst>
          </p:cNvPr>
          <p:cNvSpPr>
            <a:spLocks noChangeArrowheads="1"/>
          </p:cNvSpPr>
          <p:nvPr userDrawn="1">
            <p:custDataLst>
              <p:tags r:id="rId5"/>
            </p:custDataLst>
          </p:nvPr>
        </p:nvSpPr>
        <p:spPr bwMode="gray">
          <a:xfrm>
            <a:off x="11311764" y="6495942"/>
            <a:ext cx="325501" cy="141312"/>
          </a:xfrm>
          <a:prstGeom prst="rect">
            <a:avLst/>
          </a:prstGeom>
          <a:noFill/>
          <a:ln w="9525" algn="ctr">
            <a:noFill/>
            <a:miter lim="800000"/>
            <a:headEnd/>
            <a:tailEnd/>
          </a:ln>
          <a:effectLst/>
        </p:spPr>
        <p:txBody>
          <a:bodyPr wrap="square" lIns="0" tIns="0" rIns="0" bIns="0" anchor="b">
            <a:spAutoFit/>
          </a:bodyPr>
          <a:lstStyle/>
          <a:p>
            <a:pPr marL="0" marR="0" lvl="0" indent="0" algn="r" defTabSz="610741" rtl="0" eaLnBrk="1" fontAlgn="auto" latinLnBrk="0" hangingPunct="1">
              <a:lnSpc>
                <a:spcPct val="100000"/>
              </a:lnSpc>
              <a:spcBef>
                <a:spcPts val="0"/>
              </a:spcBef>
              <a:spcAft>
                <a:spcPts val="0"/>
              </a:spcAft>
              <a:buClrTx/>
              <a:buSzTx/>
              <a:buFontTx/>
              <a:buNone/>
              <a:tabLst/>
              <a:defRPr/>
            </a:pPr>
            <a:fld id="{4ABDCABE-3F10-B64C-92F1-862014417034}" type="slidenum">
              <a:rPr kumimoji="0" lang="en-GB" sz="900" b="0" i="0" u="none" strike="noStrike" kern="1200" cap="none" spc="0" normalizeH="0" baseline="0" noProof="0" smtClean="0">
                <a:ln>
                  <a:noFill/>
                </a:ln>
                <a:solidFill>
                  <a:schemeClr val="tx1"/>
                </a:solidFill>
                <a:effectLst/>
                <a:uLnTx/>
                <a:uFillTx/>
                <a:latin typeface="+mn-lt"/>
                <a:ea typeface="+mn-ea"/>
                <a:cs typeface="Arial" panose="020B0604020202020204" pitchFamily="34" charset="0"/>
              </a:rPr>
              <a:pPr marL="0" marR="0" lvl="0" indent="0" algn="r" defTabSz="610741" rtl="0" eaLnBrk="1" fontAlgn="auto" latinLnBrk="0" hangingPunct="1">
                <a:lnSpc>
                  <a:spcPct val="100000"/>
                </a:lnSpc>
                <a:spcBef>
                  <a:spcPts val="0"/>
                </a:spcBef>
                <a:spcAft>
                  <a:spcPts val="0"/>
                </a:spcAft>
                <a:buClrTx/>
                <a:buSzTx/>
                <a:buFontTx/>
                <a:buNone/>
                <a:tabLst/>
                <a:defRPr/>
              </a:pPr>
              <a:t>‹#›</a:t>
            </a:fld>
            <a:endParaRPr kumimoji="0" lang="en-GB" sz="900" b="0" i="0" u="none" strike="noStrike" kern="1200" cap="none" spc="0" normalizeH="0" baseline="0" noProof="0">
              <a:ln>
                <a:noFill/>
              </a:ln>
              <a:solidFill>
                <a:schemeClr val="tx1"/>
              </a:solidFill>
              <a:effectLst/>
              <a:uLnTx/>
              <a:uFillTx/>
              <a:latin typeface="+mn-lt"/>
              <a:ea typeface="+mn-ea"/>
              <a:cs typeface="Arial" panose="020B0604020202020204" pitchFamily="34" charset="0"/>
            </a:endParaRPr>
          </a:p>
        </p:txBody>
      </p:sp>
      <p:sp>
        <p:nvSpPr>
          <p:cNvPr id="10" name="5. Source" hidden="1">
            <a:extLst>
              <a:ext uri="{FF2B5EF4-FFF2-40B4-BE49-F238E27FC236}">
                <a16:creationId xmlns:a16="http://schemas.microsoft.com/office/drawing/2014/main" id="{536B30AB-5381-4984-89AB-FC7FFFC393FA}"/>
              </a:ext>
            </a:extLst>
          </p:cNvPr>
          <p:cNvSpPr txBox="1"/>
          <p:nvPr userDrawn="1">
            <p:custDataLst>
              <p:tags r:id="rId6"/>
            </p:custDataLst>
          </p:nvPr>
        </p:nvSpPr>
        <p:spPr bwMode="gray">
          <a:xfrm>
            <a:off x="554736" y="6501670"/>
            <a:ext cx="7277861" cy="125612"/>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Tree>
    <p:extLst>
      <p:ext uri="{BB962C8B-B14F-4D97-AF65-F5344CB8AC3E}">
        <p14:creationId xmlns:p14="http://schemas.microsoft.com/office/powerpoint/2010/main" val="42660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blue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0403083" y="6451744"/>
            <a:ext cx="1438648" cy="187024"/>
          </a:xfrm>
          <a:prstGeom prst="rect">
            <a:avLst/>
          </a:prstGeom>
        </p:spPr>
      </p:pic>
      <p:sp>
        <p:nvSpPr>
          <p:cNvPr id="5" name="Title 1">
            <a:extLst>
              <a:ext uri="{FF2B5EF4-FFF2-40B4-BE49-F238E27FC236}">
                <a16:creationId xmlns:a16="http://schemas.microsoft.com/office/drawing/2014/main" id="{D7D3C83F-1685-4A4A-8993-74D3219027D6}"/>
              </a:ext>
            </a:extLst>
          </p:cNvPr>
          <p:cNvSpPr>
            <a:spLocks noGrp="1"/>
          </p:cNvSpPr>
          <p:nvPr userDrawn="1">
            <p:ph type="title"/>
          </p:nvPr>
        </p:nvSpPr>
        <p:spPr>
          <a:xfrm>
            <a:off x="381000" y="3595505"/>
            <a:ext cx="4457700" cy="2243691"/>
          </a:xfrm>
          <a:prstGeom prst="rect">
            <a:avLst/>
          </a:prstGeom>
        </p:spPr>
        <p:txBody>
          <a:bodyPr wrap="square" lIns="0" tIns="0" rIns="0" bIns="0" anchor="b" anchorCtr="0">
            <a:spAutoFit/>
          </a:bodyPr>
          <a:lstStyle>
            <a:lvl1pPr>
              <a:defRPr lang="en-US" sz="5400" dirty="0">
                <a:solidFill>
                  <a:srgbClr val="E5F8FF"/>
                </a:solidFill>
                <a:latin typeface="Arial Nova Light" panose="020B0304020202020204" pitchFamily="34" charset="0"/>
              </a:defRPr>
            </a:lvl1pPr>
          </a:lstStyle>
          <a:p>
            <a:pPr lvl="0"/>
            <a:r>
              <a:rPr lang="en-US"/>
              <a:t>Click to edit Master title style</a:t>
            </a:r>
          </a:p>
        </p:txBody>
      </p:sp>
      <p:sp>
        <p:nvSpPr>
          <p:cNvPr id="7" name="Rectangle 6">
            <a:extLst>
              <a:ext uri="{FF2B5EF4-FFF2-40B4-BE49-F238E27FC236}">
                <a16:creationId xmlns:a16="http://schemas.microsoft.com/office/drawing/2014/main" id="{B5B0BFDB-C4BC-4E6F-8090-A00E82B41E85}"/>
              </a:ext>
              <a:ext uri="{C183D7F6-B498-43B3-948B-1728B52AA6E4}">
                <adec:decorative xmlns:adec="http://schemas.microsoft.com/office/drawing/2017/decorative" val="1"/>
              </a:ext>
            </a:extLst>
          </p:cNvPr>
          <p:cNvSpPr>
            <a:spLocks noChangeAspect="1"/>
          </p:cNvSpPr>
          <p:nvPr userDrawn="1"/>
        </p:nvSpPr>
        <p:spPr>
          <a:xfrm>
            <a:off x="381001" y="400052"/>
            <a:ext cx="457200" cy="114300"/>
          </a:xfrm>
          <a:prstGeom prst="rect">
            <a:avLst/>
          </a:prstGeom>
          <a:solidFill>
            <a:srgbClr val="80C7FB"/>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2"/>
              </a:solidFill>
            </a:endParaRPr>
          </a:p>
        </p:txBody>
      </p:sp>
      <p:sp>
        <p:nvSpPr>
          <p:cNvPr id="3" name="Text Placeholder 2">
            <a:extLst>
              <a:ext uri="{FF2B5EF4-FFF2-40B4-BE49-F238E27FC236}">
                <a16:creationId xmlns:a16="http://schemas.microsoft.com/office/drawing/2014/main" id="{9AF30D4F-5FE4-4AA6-812B-A00AFC98112E}"/>
              </a:ext>
            </a:extLst>
          </p:cNvPr>
          <p:cNvSpPr>
            <a:spLocks noGrp="1"/>
          </p:cNvSpPr>
          <p:nvPr userDrawn="1">
            <p:ph type="body" sz="quarter" idx="10"/>
          </p:nvPr>
        </p:nvSpPr>
        <p:spPr>
          <a:xfrm>
            <a:off x="1066800" y="349478"/>
            <a:ext cx="3771901" cy="430887"/>
          </a:xfrm>
          <a:prstGeom prst="rect">
            <a:avLst/>
          </a:prstGeom>
        </p:spPr>
        <p:txBody>
          <a:bodyPr wrap="square" lIns="0" tIns="0" rIns="0" bIns="0">
            <a:spAutoFit/>
          </a:bodyPr>
          <a:lstStyle>
            <a:lvl1pPr marL="0" indent="0">
              <a:lnSpc>
                <a:spcPct val="100000"/>
              </a:lnSpc>
              <a:buNone/>
              <a:defRPr sz="1400" cap="all" spc="300" baseline="0">
                <a:solidFill>
                  <a:schemeClr val="tx2"/>
                </a:solidFill>
              </a:defRPr>
            </a:lvl1pPr>
            <a:lvl2pPr marL="457194" indent="0">
              <a:buNone/>
              <a:defRPr/>
            </a:lvl2pPr>
            <a:lvl3pPr marL="914386" indent="0">
              <a:buNone/>
              <a:defRPr/>
            </a:lvl3pPr>
            <a:lvl4pPr marL="1371579" indent="0">
              <a:buNone/>
              <a:defRPr/>
            </a:lvl4pPr>
            <a:lvl5pPr marL="1828773" indent="0">
              <a:buNone/>
              <a:defRPr/>
            </a:lvl5pPr>
          </a:lstStyle>
          <a:p>
            <a:pPr lvl="0"/>
            <a:r>
              <a:rPr lang="en-US"/>
              <a:t>Click to edit Master text styles</a:t>
            </a:r>
          </a:p>
        </p:txBody>
      </p:sp>
    </p:spTree>
    <p:extLst>
      <p:ext uri="{BB962C8B-B14F-4D97-AF65-F5344CB8AC3E}">
        <p14:creationId xmlns:p14="http://schemas.microsoft.com/office/powerpoint/2010/main" val="1185893276"/>
      </p:ext>
    </p:extLst>
  </p:cSld>
  <p:clrMapOvr>
    <a:masterClrMapping/>
  </p:clrMapOvr>
  <p:extLst>
    <p:ext uri="{DCECCB84-F9BA-43D5-87BE-67443E8EF086}">
      <p15:sldGuideLst xmlns:p15="http://schemas.microsoft.com/office/powerpoint/2012/main">
        <p15:guide id="1" orient="horz" pos="287"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Agenda">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D95DA-6F2D-4DB9-A4B6-50D3D1C65809}"/>
              </a:ext>
            </a:extLst>
          </p:cNvPr>
          <p:cNvSpPr>
            <a:spLocks noGrp="1"/>
          </p:cNvSpPr>
          <p:nvPr>
            <p:ph type="title"/>
          </p:nvPr>
        </p:nvSpPr>
        <p:spPr>
          <a:xfrm>
            <a:off x="378759" y="5090336"/>
            <a:ext cx="9715500" cy="747896"/>
          </a:xfrm>
          <a:prstGeom prst="rect">
            <a:avLst/>
          </a:prstGeom>
        </p:spPr>
        <p:txBody>
          <a:bodyPr wrap="square" lIns="0" tIns="0" rIns="0" bIns="0" anchor="b" anchorCtr="0">
            <a:spAutoFit/>
          </a:bodyPr>
          <a:lstStyle>
            <a:lvl1pPr>
              <a:lnSpc>
                <a:spcPct val="90000"/>
              </a:lnSpc>
              <a:defRPr sz="5400">
                <a:solidFill>
                  <a:srgbClr val="E5F8FF"/>
                </a:solidFill>
                <a:latin typeface="Arial Nova Light" panose="020B0304020202020204"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31E00A8F-8F29-4705-8469-E9075A8C1BA9}"/>
              </a:ext>
            </a:extLst>
          </p:cNvPr>
          <p:cNvSpPr>
            <a:spLocks noGrp="1"/>
          </p:cNvSpPr>
          <p:nvPr>
            <p:ph type="body" sz="quarter" idx="10"/>
          </p:nvPr>
        </p:nvSpPr>
        <p:spPr>
          <a:xfrm>
            <a:off x="8343900" y="914400"/>
            <a:ext cx="3467100" cy="2514600"/>
          </a:xfrm>
          <a:prstGeom prst="rect">
            <a:avLst/>
          </a:prstGeom>
        </p:spPr>
        <p:txBody>
          <a:bodyPr lIns="0" tIns="0" rIns="0" bIns="0"/>
          <a:lstStyle>
            <a:lvl1pPr>
              <a:lnSpc>
                <a:spcPct val="100000"/>
              </a:lnSpc>
              <a:spcBef>
                <a:spcPts val="1200"/>
              </a:spcBef>
              <a:buClr>
                <a:schemeClr val="bg1"/>
              </a:buClr>
              <a:defRPr sz="2000">
                <a:solidFill>
                  <a:schemeClr val="tx2"/>
                </a:solidFill>
              </a:defRPr>
            </a:lvl1pPr>
            <a:lvl2pPr marL="741371" indent="-284166">
              <a:lnSpc>
                <a:spcPct val="100000"/>
              </a:lnSpc>
              <a:spcBef>
                <a:spcPts val="600"/>
              </a:spcBef>
              <a:buClr>
                <a:schemeClr val="bg1"/>
              </a:buClr>
              <a:buFont typeface="Arial" panose="020B0604020202020204" pitchFamily="34" charset="0"/>
              <a:buChar char="–"/>
              <a:defRPr sz="1800">
                <a:solidFill>
                  <a:schemeClr val="tx2"/>
                </a:solidFill>
              </a:defRPr>
            </a:lvl2pPr>
            <a:lvl3pPr marL="1142982" indent="-228597">
              <a:lnSpc>
                <a:spcPct val="100000"/>
              </a:lnSpc>
              <a:spcBef>
                <a:spcPts val="600"/>
              </a:spcBef>
              <a:buClr>
                <a:schemeClr val="bg1"/>
              </a:buClr>
              <a:buFont typeface="Wingdings" panose="05000000000000000000" pitchFamily="2" charset="2"/>
              <a:buChar char="§"/>
              <a:defRPr sz="1600">
                <a:solidFill>
                  <a:schemeClr val="tx2"/>
                </a:solidFill>
              </a:defRPr>
            </a:lvl3pPr>
            <a:lvl4pPr>
              <a:defRPr sz="1600">
                <a:solidFill>
                  <a:schemeClr val="tx2"/>
                </a:solidFill>
              </a:defRPr>
            </a:lvl4pPr>
            <a:lvl5pPr>
              <a:defRPr sz="1600">
                <a:solidFill>
                  <a:schemeClr val="tx2"/>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45231814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2467783631"/>
              </p:ext>
            </p:ext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9" y="1589"/>
                        <a:ext cx="1588" cy="1588"/>
                      </a:xfrm>
                      <a:prstGeom prst="rect">
                        <a:avLst/>
                      </a:prstGeom>
                    </p:spPr>
                  </p:pic>
                </p:oleObj>
              </mc:Fallback>
            </mc:AlternateContent>
          </a:graphicData>
        </a:graphic>
      </p:graphicFrame>
      <p:pic>
        <p:nvPicPr>
          <p:cNvPr id="6" name="Picture 5">
            <a:extLst>
              <a:ext uri="{FF2B5EF4-FFF2-40B4-BE49-F238E27FC236}">
                <a16:creationId xmlns:a16="http://schemas.microsoft.com/office/drawing/2014/main" id="{04C2FCEC-AFCD-4DD1-A8DB-E8648E0206E1}"/>
              </a:ext>
            </a:extLst>
          </p:cNvPr>
          <p:cNvPicPr>
            <a:picLocks noChangeAspect="1"/>
          </p:cNvPicPr>
          <p:nvPr userDrawn="1"/>
        </p:nvPicPr>
        <p:blipFill>
          <a:blip r:embed="rId9"/>
          <a:stretch>
            <a:fillRect/>
          </a:stretch>
        </p:blipFill>
        <p:spPr bwMode="ltGray">
          <a:xfrm>
            <a:off x="0" y="0"/>
            <a:ext cx="12192000" cy="6858000"/>
          </a:xfrm>
          <a:prstGeom prst="rect">
            <a:avLst/>
          </a:prstGeom>
        </p:spPr>
      </p:pic>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1" y="1"/>
            <a:ext cx="158751" cy="158751"/>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6" name="Documenttype">
            <a:extLst>
              <a:ext uri="{FF2B5EF4-FFF2-40B4-BE49-F238E27FC236}">
                <a16:creationId xmlns:a16="http://schemas.microsoft.com/office/drawing/2014/main" id="{0CADA7EB-5C2E-4AD4-A32E-534A28817C8A}"/>
              </a:ext>
            </a:extLst>
          </p:cNvPr>
          <p:cNvSpPr>
            <a:spLocks noGrp="1"/>
          </p:cNvSpPr>
          <p:nvPr>
            <p:ph type="body" sz="quarter" idx="13" hasCustomPrompt="1"/>
            <p:custDataLst>
              <p:tags r:id="rId3"/>
            </p:custDataLst>
          </p:nvPr>
        </p:nvSpPr>
        <p:spPr bwMode="ltGray">
          <a:xfrm>
            <a:off x="550800" y="4599069"/>
            <a:ext cx="7969283"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1400" dirty="0">
                <a:solidFill>
                  <a:schemeClr val="tx2"/>
                </a:solidFill>
              </a:defRPr>
            </a:lvl1pPr>
          </a:lstStyle>
          <a:p>
            <a:pPr lvl="0">
              <a:buNone/>
            </a:pPr>
            <a:r>
              <a:rPr lang="en-US"/>
              <a:t>Edit date or title/role</a:t>
            </a: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4"/>
            </p:custDataLst>
          </p:nvPr>
        </p:nvSpPr>
        <p:spPr bwMode="ltGray">
          <a:xfrm>
            <a:off x="551941" y="4204928"/>
            <a:ext cx="7969283"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2000" dirty="0">
                <a:solidFill>
                  <a:schemeClr val="tx2"/>
                </a:solidFill>
              </a:defRPr>
            </a:lvl1pPr>
          </a:lstStyle>
          <a:p>
            <a:pPr lvl="0">
              <a:buNone/>
            </a:pPr>
            <a:r>
              <a:rPr lang="en-US"/>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p:ph type="title" hasCustomPrompt="1"/>
            <p:custDataLst>
              <p:tags r:id="rId5"/>
            </p:custDataLst>
          </p:nvPr>
        </p:nvSpPr>
        <p:spPr bwMode="ltGray">
          <a:xfrm>
            <a:off x="551941" y="1738316"/>
            <a:ext cx="7969283" cy="135421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defRPr lang="en-US" sz="4400" dirty="0">
                <a:solidFill>
                  <a:schemeClr val="tx2"/>
                </a:solidFill>
              </a:defRPr>
            </a:lvl1pPr>
          </a:lstStyle>
          <a:p>
            <a:pPr lvl="0"/>
            <a:r>
              <a:rPr lang="en-US"/>
              <a:t>Click to edit </a:t>
            </a:r>
            <a:br>
              <a:rPr lang="en-US"/>
            </a:br>
            <a:r>
              <a:rPr lang="en-US"/>
              <a:t>Master title style</a:t>
            </a:r>
          </a:p>
        </p:txBody>
      </p:sp>
      <p:pic>
        <p:nvPicPr>
          <p:cNvPr id="9" name="Picture 8">
            <a:extLst>
              <a:ext uri="{FF2B5EF4-FFF2-40B4-BE49-F238E27FC236}">
                <a16:creationId xmlns:a16="http://schemas.microsoft.com/office/drawing/2014/main" id="{9167EA2D-D1B6-4B04-B89C-14CB3CB91DD7}"/>
              </a:ext>
            </a:extLst>
          </p:cNvPr>
          <p:cNvPicPr>
            <a:picLocks noChangeAspect="1"/>
          </p:cNvPicPr>
          <p:nvPr userDrawn="1"/>
        </p:nvPicPr>
        <p:blipFill>
          <a:blip r:embed="rId10">
            <a:extLst>
              <a:ext uri="{28A0092B-C50C-407E-A947-70E740481C1C}">
                <a14:useLocalDpi xmlns:a14="http://schemas.microsoft.com/office/drawing/2010/main"/>
              </a:ext>
            </a:extLst>
          </a:blip>
          <a:stretch>
            <a:fillRect/>
          </a:stretch>
        </p:blipFill>
        <p:spPr bwMode="ltGray">
          <a:xfrm>
            <a:off x="551941" y="6172200"/>
            <a:ext cx="2743200" cy="356619"/>
          </a:xfrm>
          <a:prstGeom prst="rect">
            <a:avLst/>
          </a:prstGeom>
        </p:spPr>
      </p:pic>
      <p:sp>
        <p:nvSpPr>
          <p:cNvPr id="10" name="Rectangle 9">
            <a:extLst>
              <a:ext uri="{FF2B5EF4-FFF2-40B4-BE49-F238E27FC236}">
                <a16:creationId xmlns:a16="http://schemas.microsoft.com/office/drawing/2014/main" id="{74EFB9CE-2613-436E-B50C-F47970AFBDAD}"/>
              </a:ext>
              <a:ext uri="{C183D7F6-B498-43B3-948B-1728B52AA6E4}">
                <adec:decorative xmlns:adec="http://schemas.microsoft.com/office/drawing/2017/decorative" val="1"/>
              </a:ext>
            </a:extLst>
          </p:cNvPr>
          <p:cNvSpPr>
            <a:spLocks noChangeAspect="1"/>
          </p:cNvSpPr>
          <p:nvPr userDrawn="1"/>
        </p:nvSpPr>
        <p:spPr bwMode="ltGray">
          <a:xfrm>
            <a:off x="551941" y="3429002"/>
            <a:ext cx="457200" cy="114300"/>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2"/>
              </a:solidFill>
            </a:endParaRPr>
          </a:p>
        </p:txBody>
      </p:sp>
    </p:spTree>
    <p:extLst>
      <p:ext uri="{BB962C8B-B14F-4D97-AF65-F5344CB8AC3E}">
        <p14:creationId xmlns:p14="http://schemas.microsoft.com/office/powerpoint/2010/main" val="364342368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3465721716"/>
              </p:ext>
            </p:ext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Slide" r:id="rId7" imgW="413" imgH="416" progId="TCLayout.ActiveDocument.1">
                  <p:embed/>
                </p:oleObj>
              </mc:Choice>
              <mc:Fallback>
                <p:oleObj name="think-cell Slide" r:id="rId7"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8"/>
                      <a:stretch>
                        <a:fillRect/>
                      </a:stretch>
                    </p:blipFill>
                    <p:spPr>
                      <a:xfrm>
                        <a:off x="1589" y="1589"/>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1" y="1"/>
            <a:ext cx="158751" cy="158751"/>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3"/>
            </p:custDataLst>
          </p:nvPr>
        </p:nvSpPr>
        <p:spPr bwMode="black">
          <a:xfrm>
            <a:off x="5004788" y="6694376"/>
            <a:ext cx="325501" cy="92333"/>
          </a:xfrm>
          <a:prstGeom prst="rect">
            <a:avLst/>
          </a:prstGeom>
          <a:noFill/>
          <a:ln w="9525" algn="ctr">
            <a:noFill/>
            <a:miter lim="800000"/>
            <a:headEnd/>
            <a:tailEnd/>
          </a:ln>
          <a:effectLst/>
        </p:spPr>
        <p:txBody>
          <a:bodyPr wrap="square" lIns="0" tIns="0" rIns="0" bIns="0" anchor="b">
            <a:spAutoFit/>
          </a:bodyPr>
          <a:lstStyle/>
          <a:p>
            <a:pPr algn="ctr" defTabSz="610729" rtl="0" fontAlgn="auto">
              <a:spcBef>
                <a:spcPts val="0"/>
              </a:spcBef>
              <a:spcAft>
                <a:spcPts val="0"/>
              </a:spcAft>
              <a:defRPr/>
            </a:pPr>
            <a:fld id="{4ABDCABE-3F10-B64C-92F1-862014417034}" type="slidenum">
              <a:rPr lang="en-US" sz="600" b="0" smtClean="0">
                <a:solidFill>
                  <a:srgbClr val="808080"/>
                </a:solidFill>
                <a:latin typeface="+mn-lt"/>
                <a:ea typeface="+mn-ea"/>
                <a:cs typeface="Arial" panose="020B0604020202020204" pitchFamily="34" charset="0"/>
              </a:rPr>
              <a:pPr algn="ctr" defTabSz="610729" rtl="0" fontAlgn="auto">
                <a:spcBef>
                  <a:spcPts val="0"/>
                </a:spcBef>
                <a:spcAft>
                  <a:spcPts val="0"/>
                </a:spcAft>
                <a:defRPr/>
              </a:pPr>
              <a:t>‹#›</a:t>
            </a:fld>
            <a:endParaRPr lang="en-US" sz="600" b="0">
              <a:solidFill>
                <a:srgbClr val="808080"/>
              </a:solidFill>
              <a:latin typeface="+mn-lt"/>
              <a:ea typeface="+mn-ea"/>
              <a:cs typeface="Arial" panose="020B0604020202020204" pitchFamily="34" charset="0"/>
            </a:endParaRPr>
          </a:p>
        </p:txBody>
      </p:sp>
      <p:sp>
        <p:nvSpPr>
          <p:cNvPr id="10" name="2. Slide Title">
            <a:extLst>
              <a:ext uri="{FF2B5EF4-FFF2-40B4-BE49-F238E27FC236}">
                <a16:creationId xmlns:a16="http://schemas.microsoft.com/office/drawing/2014/main" id="{8326FFD0-8389-4032-AAB8-00C262CAF746}"/>
              </a:ext>
            </a:extLst>
          </p:cNvPr>
          <p:cNvSpPr>
            <a:spLocks noGrp="1"/>
          </p:cNvSpPr>
          <p:nvPr>
            <p:ph type="title"/>
            <p:custDataLst>
              <p:tags r:id="rId4"/>
            </p:custDataLst>
          </p:nvPr>
        </p:nvSpPr>
        <p:spPr>
          <a:xfrm>
            <a:off x="554736" y="172213"/>
            <a:ext cx="11082528" cy="369332"/>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2400" b="0" dirty="0">
                <a:solidFill>
                  <a:schemeClr val="accent2"/>
                </a:solidFill>
              </a:defRPr>
            </a:lvl1pPr>
          </a:lstStyle>
          <a:p>
            <a:pPr lvl="0"/>
            <a:r>
              <a:rPr lang="en-US"/>
              <a:t>Click to edit Master title style</a:t>
            </a:r>
          </a:p>
        </p:txBody>
      </p:sp>
      <p:sp>
        <p:nvSpPr>
          <p:cNvPr id="4" name="5. Source" hidden="1">
            <a:extLst>
              <a:ext uri="{FF2B5EF4-FFF2-40B4-BE49-F238E27FC236}">
                <a16:creationId xmlns:a16="http://schemas.microsoft.com/office/drawing/2014/main" id="{422BDFCA-2DE7-4CF3-A013-95CEE5A84AD0}"/>
              </a:ext>
            </a:extLst>
          </p:cNvPr>
          <p:cNvSpPr txBox="1"/>
          <p:nvPr userDrawn="1">
            <p:custDataLst>
              <p:tags r:id="rId5"/>
            </p:custDataLst>
          </p:nvPr>
        </p:nvSpPr>
        <p:spPr>
          <a:xfrm>
            <a:off x="554736" y="6501670"/>
            <a:ext cx="7277861" cy="123111"/>
          </a:xfrm>
          <a:prstGeom prst="rect">
            <a:avLst/>
          </a:prstGeom>
          <a:ln w="6350">
            <a:noFill/>
            <a:miter lim="800000"/>
          </a:ln>
        </p:spPr>
        <p:txBody>
          <a:bodyPr vert="horz" wrap="square" lIns="0" tIns="0" rIns="0" bIns="0" rtlCol="0">
            <a:spAutoFit/>
          </a:bodyPr>
          <a:lstStyle/>
          <a:p>
            <a:pPr algn="l">
              <a:spcBef>
                <a:spcPts val="300"/>
              </a:spcBef>
              <a:spcAft>
                <a:spcPts val="300"/>
              </a:spcAft>
              <a:buNone/>
            </a:pPr>
            <a:r>
              <a:rPr lang="en-US" sz="800"/>
              <a:t>Source: …</a:t>
            </a:r>
          </a:p>
        </p:txBody>
      </p:sp>
    </p:spTree>
    <p:extLst>
      <p:ext uri="{BB962C8B-B14F-4D97-AF65-F5344CB8AC3E}">
        <p14:creationId xmlns:p14="http://schemas.microsoft.com/office/powerpoint/2010/main" val="127625090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line + Subtitle">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1850730093"/>
              </p:ext>
            </p:ext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Slide" r:id="rId7" imgW="413" imgH="416" progId="TCLayout.ActiveDocument.1">
                  <p:embed/>
                </p:oleObj>
              </mc:Choice>
              <mc:Fallback>
                <p:oleObj name="think-cell Slide" r:id="rId7"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8"/>
                      <a:stretch>
                        <a:fillRect/>
                      </a:stretch>
                    </p:blipFill>
                    <p:spPr>
                      <a:xfrm>
                        <a:off x="1589" y="1589"/>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bwMode="gray">
          <a:xfrm>
            <a:off x="1" y="1"/>
            <a:ext cx="158751" cy="158751"/>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99" name="Sticker" hidden="1">
            <a:extLst>
              <a:ext uri="{FF2B5EF4-FFF2-40B4-BE49-F238E27FC236}">
                <a16:creationId xmlns:a16="http://schemas.microsoft.com/office/drawing/2014/main" id="{64F3132B-1605-45D5-B06F-B703D774997D}"/>
              </a:ext>
            </a:extLst>
          </p:cNvPr>
          <p:cNvSpPr txBox="1"/>
          <p:nvPr userDrawn="1"/>
        </p:nvSpPr>
        <p:spPr bwMode="gray">
          <a:xfrm>
            <a:off x="558489" y="1401801"/>
            <a:ext cx="450444" cy="123111"/>
          </a:xfrm>
          <a:prstGeom prst="rect">
            <a:avLst/>
          </a:prstGeom>
          <a:noFill/>
          <a:ln w="6350">
            <a:noFill/>
            <a:miter lim="800000"/>
          </a:ln>
        </p:spPr>
        <p:txBody>
          <a:bodyPr vert="horz" wrap="none" lIns="0" tIns="0" rIns="0" bIns="0" rtlCol="0">
            <a:spAutoFit/>
          </a:bodyPr>
          <a:lstStyle/>
          <a:p>
            <a:pPr algn="l" rtl="0">
              <a:spcBef>
                <a:spcPts val="300"/>
              </a:spcBef>
              <a:spcAft>
                <a:spcPts val="300"/>
              </a:spcAft>
              <a:buNone/>
            </a:pPr>
            <a:r>
              <a:rPr lang="en-US" sz="800" b="1" cap="all" baseline="0"/>
              <a:t>STICKER</a:t>
            </a: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3"/>
            </p:custDataLst>
          </p:nvPr>
        </p:nvSpPr>
        <p:spPr bwMode="gray">
          <a:xfrm>
            <a:off x="5004788" y="6694376"/>
            <a:ext cx="325501" cy="92333"/>
          </a:xfrm>
          <a:prstGeom prst="rect">
            <a:avLst/>
          </a:prstGeom>
          <a:noFill/>
          <a:ln w="9525" algn="ctr">
            <a:noFill/>
            <a:miter lim="800000"/>
            <a:headEnd/>
            <a:tailEnd/>
          </a:ln>
          <a:effectLst/>
        </p:spPr>
        <p:txBody>
          <a:bodyPr wrap="square" lIns="0" tIns="0" rIns="0" bIns="0" anchor="b">
            <a:spAutoFit/>
          </a:bodyPr>
          <a:lstStyle/>
          <a:p>
            <a:pPr lvl="0" algn="ctr" defTabSz="610729" fontAlgn="auto">
              <a:spcBef>
                <a:spcPts val="0"/>
              </a:spcBef>
              <a:spcAft>
                <a:spcPts val="0"/>
              </a:spcAft>
            </a:pPr>
            <a:fld id="{4ABDCABE-3F10-B64C-92F1-862014417034}" type="slidenum">
              <a:rPr lang="en-US" sz="600" b="0" smtClean="0">
                <a:solidFill>
                  <a:srgbClr val="808080"/>
                </a:solidFill>
                <a:cs typeface="Arial" panose="020B0604020202020204" pitchFamily="34" charset="0"/>
              </a:rPr>
              <a:pPr lvl="0" algn="ctr" defTabSz="610729" fontAlgn="auto">
                <a:spcBef>
                  <a:spcPts val="0"/>
                </a:spcBef>
                <a:spcAft>
                  <a:spcPts val="0"/>
                </a:spcAft>
              </a:pPr>
              <a:t>‹#›</a:t>
            </a:fld>
            <a:endParaRPr lang="en-US" sz="600" b="0">
              <a:solidFill>
                <a:srgbClr val="808080"/>
              </a:solidFill>
              <a:cs typeface="Arial" panose="020B0604020202020204" pitchFamily="34" charset="0"/>
            </a:endParaRPr>
          </a:p>
        </p:txBody>
      </p:sp>
      <p:sp>
        <p:nvSpPr>
          <p:cNvPr id="10" name="2. Slide Title">
            <a:extLst>
              <a:ext uri="{FF2B5EF4-FFF2-40B4-BE49-F238E27FC236}">
                <a16:creationId xmlns:a16="http://schemas.microsoft.com/office/drawing/2014/main" id="{8326FFD0-8389-4032-AAB8-00C262CAF746}"/>
              </a:ext>
            </a:extLst>
          </p:cNvPr>
          <p:cNvSpPr>
            <a:spLocks noGrp="1"/>
          </p:cNvSpPr>
          <p:nvPr userDrawn="1">
            <p:ph type="title" hasCustomPrompt="1"/>
            <p:custDataLst>
              <p:tags r:id="rId4"/>
            </p:custDataLst>
          </p:nvPr>
        </p:nvSpPr>
        <p:spPr bwMode="gray">
          <a:xfrm>
            <a:off x="554736" y="172213"/>
            <a:ext cx="11082528" cy="769441"/>
          </a:xfrm>
          <a:prstGeom prst="rect">
            <a:avLst/>
          </a:prstGeom>
        </p:spPr>
        <p:txBody>
          <a:bodyPr vert="horz" wrap="square" lIns="0" tIns="0" rIns="0" bIns="0" rtlCol="0" anchor="t" anchorCtr="0">
            <a:noAutofit/>
          </a:bodyPr>
          <a:lstStyle>
            <a:lvl1pPr>
              <a:defRPr/>
            </a:lvl1pPr>
          </a:lstStyle>
          <a:p>
            <a:r>
              <a:rPr lang="en-US"/>
              <a:t>Click to edit Master title style</a:t>
            </a:r>
            <a:br>
              <a:rPr lang="en-US"/>
            </a:br>
            <a:endParaRPr lang="en-US"/>
          </a:p>
        </p:txBody>
      </p:sp>
      <p:sp>
        <p:nvSpPr>
          <p:cNvPr id="4" name="5. Source" hidden="1">
            <a:extLst>
              <a:ext uri="{FF2B5EF4-FFF2-40B4-BE49-F238E27FC236}">
                <a16:creationId xmlns:a16="http://schemas.microsoft.com/office/drawing/2014/main" id="{4DB6725B-B6F1-4827-BCB0-F5095F23443E}"/>
              </a:ext>
            </a:extLst>
          </p:cNvPr>
          <p:cNvSpPr txBox="1"/>
          <p:nvPr userDrawn="1">
            <p:custDataLst>
              <p:tags r:id="rId5"/>
            </p:custDataLst>
          </p:nvPr>
        </p:nvSpPr>
        <p:spPr>
          <a:xfrm>
            <a:off x="554736" y="6501670"/>
            <a:ext cx="7277861" cy="123111"/>
          </a:xfrm>
          <a:prstGeom prst="rect">
            <a:avLst/>
          </a:prstGeom>
          <a:ln w="6350">
            <a:noFill/>
            <a:miter lim="800000"/>
          </a:ln>
        </p:spPr>
        <p:txBody>
          <a:bodyPr vert="horz" wrap="square" lIns="0" tIns="0" rIns="0" bIns="0" rtlCol="0">
            <a:spAutoFit/>
          </a:bodyPr>
          <a:lstStyle/>
          <a:p>
            <a:pPr algn="l">
              <a:spcBef>
                <a:spcPts val="300"/>
              </a:spcBef>
              <a:spcAft>
                <a:spcPts val="300"/>
              </a:spcAft>
              <a:buNone/>
            </a:pPr>
            <a:r>
              <a:rPr lang="en-US" sz="800"/>
              <a:t>Source: …</a:t>
            </a:r>
          </a:p>
        </p:txBody>
      </p:sp>
    </p:spTree>
    <p:extLst>
      <p:ext uri="{BB962C8B-B14F-4D97-AF65-F5344CB8AC3E}">
        <p14:creationId xmlns:p14="http://schemas.microsoft.com/office/powerpoint/2010/main" val="422754416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24677836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pic>
        <p:nvPicPr>
          <p:cNvPr id="6" name="Picture 5">
            <a:extLst>
              <a:ext uri="{FF2B5EF4-FFF2-40B4-BE49-F238E27FC236}">
                <a16:creationId xmlns:a16="http://schemas.microsoft.com/office/drawing/2014/main" id="{04C2FCEC-AFCD-4DD1-A8DB-E8648E0206E1}"/>
              </a:ext>
            </a:extLst>
          </p:cNvPr>
          <p:cNvPicPr>
            <a:picLocks noChangeAspect="1"/>
          </p:cNvPicPr>
          <p:nvPr userDrawn="1"/>
        </p:nvPicPr>
        <p:blipFill>
          <a:blip r:embed="rId9"/>
          <a:stretch>
            <a:fillRect/>
          </a:stretch>
        </p:blipFill>
        <p:spPr bwMode="ltGray">
          <a:xfrm>
            <a:off x="0" y="0"/>
            <a:ext cx="12192000" cy="6858000"/>
          </a:xfrm>
          <a:prstGeom prst="rect">
            <a:avLst/>
          </a:prstGeom>
        </p:spPr>
      </p:pic>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6" name="Documenttype">
            <a:extLst>
              <a:ext uri="{FF2B5EF4-FFF2-40B4-BE49-F238E27FC236}">
                <a16:creationId xmlns:a16="http://schemas.microsoft.com/office/drawing/2014/main" id="{0CADA7EB-5C2E-4AD4-A32E-534A28817C8A}"/>
              </a:ext>
            </a:extLst>
          </p:cNvPr>
          <p:cNvSpPr>
            <a:spLocks noGrp="1"/>
          </p:cNvSpPr>
          <p:nvPr>
            <p:ph type="body" sz="quarter" idx="13" hasCustomPrompt="1"/>
            <p:custDataLst>
              <p:tags r:id="rId3"/>
            </p:custDataLst>
          </p:nvPr>
        </p:nvSpPr>
        <p:spPr bwMode="ltGray">
          <a:xfrm>
            <a:off x="550800" y="4599068"/>
            <a:ext cx="7969282"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1400" dirty="0">
                <a:solidFill>
                  <a:schemeClr val="tx2"/>
                </a:solidFill>
              </a:defRPr>
            </a:lvl1pPr>
          </a:lstStyle>
          <a:p>
            <a:pPr lvl="0">
              <a:buNone/>
            </a:pPr>
            <a:r>
              <a:rPr lang="en-US"/>
              <a:t>Edit date or title/role</a:t>
            </a: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4"/>
            </p:custDataLst>
          </p:nvPr>
        </p:nvSpPr>
        <p:spPr bwMode="ltGray">
          <a:xfrm>
            <a:off x="551941" y="4204926"/>
            <a:ext cx="7969282"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2000" dirty="0">
                <a:solidFill>
                  <a:schemeClr val="tx2"/>
                </a:solidFill>
              </a:defRPr>
            </a:lvl1pPr>
          </a:lstStyle>
          <a:p>
            <a:pPr lvl="0">
              <a:buNone/>
            </a:pPr>
            <a:r>
              <a:rPr lang="en-US"/>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p:ph type="title" hasCustomPrompt="1"/>
            <p:custDataLst>
              <p:tags r:id="rId5"/>
            </p:custDataLst>
          </p:nvPr>
        </p:nvSpPr>
        <p:spPr bwMode="ltGray">
          <a:xfrm>
            <a:off x="551941" y="1738314"/>
            <a:ext cx="7969282" cy="135421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defRPr lang="en-US" sz="4400" dirty="0">
                <a:solidFill>
                  <a:schemeClr val="tx2"/>
                </a:solidFill>
              </a:defRPr>
            </a:lvl1pPr>
          </a:lstStyle>
          <a:p>
            <a:pPr lvl="0"/>
            <a:r>
              <a:rPr lang="en-US"/>
              <a:t>Click to edit </a:t>
            </a:r>
            <a:br>
              <a:rPr lang="en-US"/>
            </a:br>
            <a:r>
              <a:rPr lang="en-US"/>
              <a:t>Master title style</a:t>
            </a:r>
          </a:p>
        </p:txBody>
      </p:sp>
      <p:pic>
        <p:nvPicPr>
          <p:cNvPr id="9" name="Picture 8">
            <a:extLst>
              <a:ext uri="{FF2B5EF4-FFF2-40B4-BE49-F238E27FC236}">
                <a16:creationId xmlns:a16="http://schemas.microsoft.com/office/drawing/2014/main" id="{9167EA2D-D1B6-4B04-B89C-14CB3CB91DD7}"/>
              </a:ext>
            </a:extLst>
          </p:cNvPr>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bwMode="ltGray">
          <a:xfrm>
            <a:off x="551941" y="6172200"/>
            <a:ext cx="2743200" cy="356618"/>
          </a:xfrm>
          <a:prstGeom prst="rect">
            <a:avLst/>
          </a:prstGeom>
        </p:spPr>
      </p:pic>
      <p:sp>
        <p:nvSpPr>
          <p:cNvPr id="10" name="Rectangle 9">
            <a:extLst>
              <a:ext uri="{FF2B5EF4-FFF2-40B4-BE49-F238E27FC236}">
                <a16:creationId xmlns:a16="http://schemas.microsoft.com/office/drawing/2014/main" id="{74EFB9CE-2613-436E-B50C-F47970AFBDAD}"/>
              </a:ext>
              <a:ext uri="{C183D7F6-B498-43B3-948B-1728B52AA6E4}">
                <adec:decorative xmlns:adec="http://schemas.microsoft.com/office/drawing/2017/decorative" val="1"/>
              </a:ext>
            </a:extLst>
          </p:cNvPr>
          <p:cNvSpPr>
            <a:spLocks noChangeAspect="1"/>
          </p:cNvSpPr>
          <p:nvPr userDrawn="1"/>
        </p:nvSpPr>
        <p:spPr bwMode="ltGray">
          <a:xfrm>
            <a:off x="551941" y="3429001"/>
            <a:ext cx="457200" cy="114300"/>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2"/>
              </a:solidFill>
            </a:endParaRPr>
          </a:p>
        </p:txBody>
      </p:sp>
    </p:spTree>
    <p:extLst>
      <p:ext uri="{BB962C8B-B14F-4D97-AF65-F5344CB8AC3E}">
        <p14:creationId xmlns:p14="http://schemas.microsoft.com/office/powerpoint/2010/main" val="51122957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31415621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413" imgH="416" progId="TCLayout.ActiveDocument.1">
                  <p:embed/>
                </p:oleObj>
              </mc:Choice>
              <mc:Fallback>
                <p:oleObj name="think-cell Slide" r:id="rId7"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3"/>
            </p:custDataLst>
          </p:nvPr>
        </p:nvSpPr>
        <p:spPr bwMode="black">
          <a:xfrm>
            <a:off x="5004788" y="6694375"/>
            <a:ext cx="325501" cy="92333"/>
          </a:xfrm>
          <a:prstGeom prst="rect">
            <a:avLst/>
          </a:prstGeom>
          <a:noFill/>
          <a:ln w="9525" algn="ctr">
            <a:noFill/>
            <a:miter lim="800000"/>
            <a:headEnd/>
            <a:tailEnd/>
          </a:ln>
          <a:effectLst/>
        </p:spPr>
        <p:txBody>
          <a:bodyPr wrap="square" lIns="0" tIns="0" rIns="0" bIns="0" anchor="b">
            <a:spAutoFit/>
          </a:bodyPr>
          <a:lstStyle/>
          <a:p>
            <a:pPr algn="ctr" defTabSz="610744" rtl="0" fontAlgn="auto">
              <a:spcBef>
                <a:spcPts val="0"/>
              </a:spcBef>
              <a:spcAft>
                <a:spcPts val="0"/>
              </a:spcAft>
              <a:defRPr/>
            </a:pPr>
            <a:fld id="{4ABDCABE-3F10-B64C-92F1-862014417034}" type="slidenum">
              <a:rPr lang="en-US" sz="600" b="0" smtClean="0">
                <a:solidFill>
                  <a:srgbClr val="808080"/>
                </a:solidFill>
                <a:latin typeface="+mn-lt"/>
                <a:ea typeface="+mn-ea"/>
                <a:cs typeface="Arial" panose="020B0604020202020204" pitchFamily="34" charset="0"/>
              </a:rPr>
              <a:pPr algn="ctr" defTabSz="610744" rtl="0" fontAlgn="auto">
                <a:spcBef>
                  <a:spcPts val="0"/>
                </a:spcBef>
                <a:spcAft>
                  <a:spcPts val="0"/>
                </a:spcAft>
                <a:defRPr/>
              </a:pPr>
              <a:t>‹#›</a:t>
            </a:fld>
            <a:endParaRPr lang="en-US" sz="600" b="0">
              <a:solidFill>
                <a:srgbClr val="808080"/>
              </a:solidFill>
              <a:latin typeface="+mn-lt"/>
              <a:ea typeface="+mn-ea"/>
              <a:cs typeface="Arial" panose="020B0604020202020204" pitchFamily="34" charset="0"/>
            </a:endParaRPr>
          </a:p>
        </p:txBody>
      </p:sp>
      <p:sp>
        <p:nvSpPr>
          <p:cNvPr id="15" name="5. Source" hidden="1">
            <a:extLst>
              <a:ext uri="{FF2B5EF4-FFF2-40B4-BE49-F238E27FC236}">
                <a16:creationId xmlns:a16="http://schemas.microsoft.com/office/drawing/2014/main" id="{E25AC8ED-B96D-49F6-8061-0B2EBADF6882}"/>
              </a:ext>
            </a:extLst>
          </p:cNvPr>
          <p:cNvSpPr txBox="1"/>
          <p:nvPr userDrawn="1">
            <p:custDataLst>
              <p:tags r:id="rId4"/>
            </p:custDataLst>
          </p:nvPr>
        </p:nvSpPr>
        <p:spPr>
          <a:xfrm>
            <a:off x="554735" y="6501669"/>
            <a:ext cx="7277861" cy="123111"/>
          </a:xfrm>
          <a:prstGeom prst="rect">
            <a:avLst/>
          </a:prstGeom>
          <a:noFill/>
          <a:ln/>
        </p:spPr>
        <p:txBody>
          <a:bodyPr vert="horz" wrap="square" lIns="0" tIns="0" rIns="0" bIns="0" rtlCol="0" anchor="b"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0" name="2. Slide Title">
            <a:extLst>
              <a:ext uri="{FF2B5EF4-FFF2-40B4-BE49-F238E27FC236}">
                <a16:creationId xmlns:a16="http://schemas.microsoft.com/office/drawing/2014/main" id="{8326FFD0-8389-4032-AAB8-00C262CAF746}"/>
              </a:ext>
            </a:extLst>
          </p:cNvPr>
          <p:cNvSpPr>
            <a:spLocks noGrp="1"/>
          </p:cNvSpPr>
          <p:nvPr>
            <p:ph type="title"/>
            <p:custDataLst>
              <p:tags r:id="rId5"/>
            </p:custDataLst>
          </p:nvPr>
        </p:nvSpPr>
        <p:spPr>
          <a:xfrm>
            <a:off x="381000" y="342899"/>
            <a:ext cx="11430000" cy="43088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2800" b="0" dirty="0">
                <a:solidFill>
                  <a:schemeClr val="accent2"/>
                </a:solidFill>
              </a:defRPr>
            </a:lvl1pPr>
          </a:lstStyle>
          <a:p>
            <a:pPr lvl="0"/>
            <a:r>
              <a:rPr lang="en-US"/>
              <a:t>Click to edit Master title style</a:t>
            </a:r>
          </a:p>
        </p:txBody>
      </p:sp>
    </p:spTree>
    <p:extLst>
      <p:ext uri="{BB962C8B-B14F-4D97-AF65-F5344CB8AC3E}">
        <p14:creationId xmlns:p14="http://schemas.microsoft.com/office/powerpoint/2010/main" val="53559200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Divider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7D3C83F-1685-4A4A-8993-74D3219027D6}"/>
              </a:ext>
            </a:extLst>
          </p:cNvPr>
          <p:cNvSpPr>
            <a:spLocks noGrp="1"/>
          </p:cNvSpPr>
          <p:nvPr userDrawn="1">
            <p:ph type="title"/>
          </p:nvPr>
        </p:nvSpPr>
        <p:spPr>
          <a:xfrm>
            <a:off x="381000" y="4343402"/>
            <a:ext cx="8027894" cy="1495794"/>
          </a:xfrm>
          <a:prstGeom prst="rect">
            <a:avLst/>
          </a:prstGeom>
        </p:spPr>
        <p:txBody>
          <a:bodyPr wrap="square" lIns="0" tIns="0" rIns="0" bIns="0" anchor="b" anchorCtr="0">
            <a:spAutoFit/>
          </a:bodyPr>
          <a:lstStyle>
            <a:lvl1pPr>
              <a:defRPr lang="en-US" sz="5400" dirty="0">
                <a:solidFill>
                  <a:srgbClr val="E5F8FF"/>
                </a:solidFill>
                <a:latin typeface="Arial Nova Light" panose="020B0304020202020204" pitchFamily="34" charset="0"/>
              </a:defRPr>
            </a:lvl1pPr>
          </a:lstStyle>
          <a:p>
            <a:pPr lvl="0"/>
            <a:r>
              <a:rPr lang="en-US"/>
              <a:t>Click to edit Master title style</a:t>
            </a:r>
          </a:p>
        </p:txBody>
      </p:sp>
      <p:sp>
        <p:nvSpPr>
          <p:cNvPr id="7" name="Rectangle 6">
            <a:extLst>
              <a:ext uri="{FF2B5EF4-FFF2-40B4-BE49-F238E27FC236}">
                <a16:creationId xmlns:a16="http://schemas.microsoft.com/office/drawing/2014/main" id="{B5B0BFDB-C4BC-4E6F-8090-A00E82B41E85}"/>
              </a:ext>
              <a:ext uri="{C183D7F6-B498-43B3-948B-1728B52AA6E4}">
                <adec:decorative xmlns:adec="http://schemas.microsoft.com/office/drawing/2017/decorative" val="1"/>
              </a:ext>
            </a:extLst>
          </p:cNvPr>
          <p:cNvSpPr>
            <a:spLocks noChangeAspect="1"/>
          </p:cNvSpPr>
          <p:nvPr userDrawn="1"/>
        </p:nvSpPr>
        <p:spPr>
          <a:xfrm>
            <a:off x="381001" y="400052"/>
            <a:ext cx="457200" cy="1143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2"/>
              </a:solidFill>
            </a:endParaRPr>
          </a:p>
        </p:txBody>
      </p:sp>
      <p:sp>
        <p:nvSpPr>
          <p:cNvPr id="3" name="Text Placeholder 2">
            <a:extLst>
              <a:ext uri="{FF2B5EF4-FFF2-40B4-BE49-F238E27FC236}">
                <a16:creationId xmlns:a16="http://schemas.microsoft.com/office/drawing/2014/main" id="{9AF30D4F-5FE4-4AA6-812B-A00AFC98112E}"/>
              </a:ext>
            </a:extLst>
          </p:cNvPr>
          <p:cNvSpPr>
            <a:spLocks noGrp="1"/>
          </p:cNvSpPr>
          <p:nvPr userDrawn="1">
            <p:ph type="body" sz="quarter" idx="10"/>
          </p:nvPr>
        </p:nvSpPr>
        <p:spPr>
          <a:xfrm>
            <a:off x="1066800" y="349478"/>
            <a:ext cx="7315201" cy="215444"/>
          </a:xfrm>
          <a:prstGeom prst="rect">
            <a:avLst/>
          </a:prstGeom>
        </p:spPr>
        <p:txBody>
          <a:bodyPr lIns="0" tIns="0" rIns="0" bIns="0">
            <a:spAutoFit/>
          </a:bodyPr>
          <a:lstStyle>
            <a:lvl1pPr marL="0" indent="0">
              <a:lnSpc>
                <a:spcPct val="100000"/>
              </a:lnSpc>
              <a:buNone/>
              <a:defRPr sz="1400" cap="all" spc="300" baseline="0">
                <a:solidFill>
                  <a:schemeClr val="tx2"/>
                </a:solidFill>
              </a:defRPr>
            </a:lvl1pPr>
            <a:lvl2pPr marL="457194" indent="0">
              <a:buNone/>
              <a:defRPr/>
            </a:lvl2pPr>
            <a:lvl3pPr marL="914386" indent="0">
              <a:buNone/>
              <a:defRPr/>
            </a:lvl3pPr>
            <a:lvl4pPr marL="1371579" indent="0">
              <a:buNone/>
              <a:defRPr/>
            </a:lvl4pPr>
            <a:lvl5pPr marL="1828773" indent="0">
              <a:buNone/>
              <a:defRPr/>
            </a:lvl5pPr>
          </a:lstStyle>
          <a:p>
            <a:pPr lvl="0"/>
            <a:r>
              <a:rPr lang="en-US"/>
              <a:t>Click to edit Master text styles</a:t>
            </a:r>
          </a:p>
        </p:txBody>
      </p:sp>
    </p:spTree>
    <p:extLst>
      <p:ext uri="{BB962C8B-B14F-4D97-AF65-F5344CB8AC3E}">
        <p14:creationId xmlns:p14="http://schemas.microsoft.com/office/powerpoint/2010/main" val="1751848211"/>
      </p:ext>
    </p:extLst>
  </p:cSld>
  <p:clrMapOvr>
    <a:masterClrMapping/>
  </p:clrMapOvr>
  <p:extLst>
    <p:ext uri="{DCECCB84-F9BA-43D5-87BE-67443E8EF086}">
      <p15:sldGuideLst xmlns:p15="http://schemas.microsoft.com/office/powerpoint/2012/main">
        <p15:guide id="1" orient="horz" pos="287">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954CCC1-5027-4384-BFF6-B54153C697A8}"/>
              </a:ext>
            </a:extLst>
          </p:cNvPr>
          <p:cNvGraphicFramePr>
            <a:graphicFrameLocks noChangeAspect="1"/>
          </p:cNvGraphicFramePr>
          <p:nvPr userDrawn="1">
            <p:custDataLst>
              <p:tags r:id="rId1"/>
            </p:custDataLst>
            <p:extLst>
              <p:ext uri="{D42A27DB-BD31-4B8C-83A1-F6EECF244321}">
                <p14:modId xmlns:p14="http://schemas.microsoft.com/office/powerpoint/2010/main" val="38002209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1" progId="TCLayout.ActiveDocument.1">
                  <p:embed/>
                </p:oleObj>
              </mc:Choice>
              <mc:Fallback>
                <p:oleObj name="think-cell Slide" r:id="rId4" imgW="592" imgH="591" progId="TCLayout.ActiveDocument.1">
                  <p:embed/>
                  <p:pic>
                    <p:nvPicPr>
                      <p:cNvPr id="2" name="Object 1" hidden="1">
                        <a:extLst>
                          <a:ext uri="{FF2B5EF4-FFF2-40B4-BE49-F238E27FC236}">
                            <a16:creationId xmlns:a16="http://schemas.microsoft.com/office/drawing/2014/main" id="{A954CCC1-5027-4384-BFF6-B54153C697A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7" name="Picture 6">
            <a:extLst>
              <a:ext uri="{FF2B5EF4-FFF2-40B4-BE49-F238E27FC236}">
                <a16:creationId xmlns:a16="http://schemas.microsoft.com/office/drawing/2014/main" id="{6457E2F5-7561-4DD3-86D5-D3B49A0BD1E8}"/>
              </a:ext>
            </a:extLst>
          </p:cNvPr>
          <p:cNvPicPr>
            <a:picLocks noChangeAspect="1"/>
          </p:cNvPicPr>
          <p:nvPr userDrawn="1"/>
        </p:nvPicPr>
        <p:blipFill>
          <a:blip r:embed="rId6"/>
          <a:stretch>
            <a:fillRect/>
          </a:stretch>
        </p:blipFill>
        <p:spPr bwMode="ltGray">
          <a:xfrm>
            <a:off x="0" y="0"/>
            <a:ext cx="12192000" cy="6858000"/>
          </a:xfrm>
          <a:prstGeom prst="rect">
            <a:avLst/>
          </a:prstGeom>
        </p:spPr>
      </p:pic>
      <p:sp>
        <p:nvSpPr>
          <p:cNvPr id="8" name="5. Source" hidden="1">
            <a:extLst>
              <a:ext uri="{FF2B5EF4-FFF2-40B4-BE49-F238E27FC236}">
                <a16:creationId xmlns:a16="http://schemas.microsoft.com/office/drawing/2014/main" id="{330AE89A-7771-4A6E-A02D-893DCB66C876}"/>
              </a:ext>
            </a:extLst>
          </p:cNvPr>
          <p:cNvSpPr txBox="1"/>
          <p:nvPr userDrawn="1">
            <p:custDataLst>
              <p:tags r:id="rId2"/>
            </p:custDataLst>
          </p:nvPr>
        </p:nvSpPr>
        <p:spPr>
          <a:xfrm>
            <a:off x="554735" y="6501669"/>
            <a:ext cx="7277861" cy="123111"/>
          </a:xfrm>
          <a:prstGeom prst="rect">
            <a:avLst/>
          </a:prstGeom>
          <a:noFill/>
          <a:ln/>
        </p:spPr>
        <p:txBody>
          <a:bodyPr vert="horz" wrap="square" lIns="0" tIns="0" rIns="0" bIns="0" rtlCol="0" anchor="b" anchorCtr="0">
            <a:spAutoFit/>
          </a:bodyPr>
          <a:lstStyle>
            <a:defPPr>
              <a:defRPr lang="en-US"/>
            </a:defPPr>
            <a:lvl1pPr lvl="0"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5" name="Rectangle 4">
            <a:extLst>
              <a:ext uri="{FF2B5EF4-FFF2-40B4-BE49-F238E27FC236}">
                <a16:creationId xmlns:a16="http://schemas.microsoft.com/office/drawing/2014/main" id="{BC275CFE-F08E-432C-B714-C5E8F2967817}"/>
              </a:ext>
              <a:ext uri="{C183D7F6-B498-43B3-948B-1728B52AA6E4}">
                <adec:decorative xmlns:adec="http://schemas.microsoft.com/office/drawing/2017/decorative" val="1"/>
              </a:ext>
            </a:extLst>
          </p:cNvPr>
          <p:cNvSpPr>
            <a:spLocks noChangeAspect="1"/>
          </p:cNvSpPr>
          <p:nvPr userDrawn="1"/>
        </p:nvSpPr>
        <p:spPr bwMode="ltGray">
          <a:xfrm>
            <a:off x="554735" y="400052"/>
            <a:ext cx="457200" cy="114300"/>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2"/>
              </a:solidFill>
            </a:endParaRPr>
          </a:p>
        </p:txBody>
      </p:sp>
      <p:pic>
        <p:nvPicPr>
          <p:cNvPr id="6" name="Picture 5">
            <a:extLst>
              <a:ext uri="{FF2B5EF4-FFF2-40B4-BE49-F238E27FC236}">
                <a16:creationId xmlns:a16="http://schemas.microsoft.com/office/drawing/2014/main" id="{B5D145D7-B2D0-4C99-9238-A3596778CCA9}"/>
              </a:ext>
            </a:extLst>
          </p:cNvPr>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bwMode="ltGray">
          <a:xfrm>
            <a:off x="554735" y="6172200"/>
            <a:ext cx="2743200" cy="356618"/>
          </a:xfrm>
          <a:prstGeom prst="rect">
            <a:avLst/>
          </a:prstGeom>
        </p:spPr>
      </p:pic>
    </p:spTree>
    <p:extLst>
      <p:ext uri="{BB962C8B-B14F-4D97-AF65-F5344CB8AC3E}">
        <p14:creationId xmlns:p14="http://schemas.microsoft.com/office/powerpoint/2010/main" val="328532488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FC287C1D-EF70-146B-E5F7-1EA2E60429A6}"/>
              </a:ext>
            </a:extLst>
          </p:cNvPr>
          <p:cNvGraphicFramePr>
            <a:graphicFrameLocks noChangeAspect="1"/>
          </p:cNvGraphicFramePr>
          <p:nvPr userDrawn="1">
            <p:custDataLst>
              <p:tags r:id="rId1"/>
            </p:custDataLst>
            <p:extLst>
              <p:ext uri="{D42A27DB-BD31-4B8C-83A1-F6EECF244321}">
                <p14:modId xmlns:p14="http://schemas.microsoft.com/office/powerpoint/2010/main" val="15469219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8" imgH="408" progId="TCLayout.ActiveDocument.1">
                  <p:embed/>
                </p:oleObj>
              </mc:Choice>
              <mc:Fallback>
                <p:oleObj name="think-cell Slide" r:id="rId3" imgW="408" imgH="408" progId="TCLayout.ActiveDocument.1">
                  <p:embed/>
                  <p:pic>
                    <p:nvPicPr>
                      <p:cNvPr id="4" name="think-cell data - do not delete" hidden="1">
                        <a:extLst>
                          <a:ext uri="{FF2B5EF4-FFF2-40B4-BE49-F238E27FC236}">
                            <a16:creationId xmlns:a16="http://schemas.microsoft.com/office/drawing/2014/main" id="{FC287C1D-EF70-146B-E5F7-1EA2E60429A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381001" y="342901"/>
            <a:ext cx="11430000" cy="43088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2800"/>
            </a:lvl1pPr>
          </a:lstStyle>
          <a:p>
            <a:pPr lvl="0"/>
            <a:r>
              <a:rPr lang="en-US"/>
              <a:t>Click to edit Master title style</a:t>
            </a:r>
          </a:p>
        </p:txBody>
      </p:sp>
    </p:spTree>
    <p:extLst>
      <p:ext uri="{BB962C8B-B14F-4D97-AF65-F5344CB8AC3E}">
        <p14:creationId xmlns:p14="http://schemas.microsoft.com/office/powerpoint/2010/main" val="4279280923"/>
      </p:ext>
    </p:extLst>
  </p:cSld>
  <p:clrMapOvr>
    <a:masterClrMapping/>
  </p:clrMapOvr>
  <p:extLst>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88C97708-D1B8-9A1A-C0DC-0CA990A442C0}"/>
              </a:ext>
            </a:extLst>
          </p:cNvPr>
          <p:cNvGraphicFramePr>
            <a:graphicFrameLocks noChangeAspect="1"/>
          </p:cNvGraphicFramePr>
          <p:nvPr userDrawn="1">
            <p:custDataLst>
              <p:tags r:id="rId1"/>
            </p:custDataLst>
            <p:extLst>
              <p:ext uri="{D42A27DB-BD31-4B8C-83A1-F6EECF244321}">
                <p14:modId xmlns:p14="http://schemas.microsoft.com/office/powerpoint/2010/main" val="11930582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8" imgH="408" progId="TCLayout.ActiveDocument.1">
                  <p:embed/>
                </p:oleObj>
              </mc:Choice>
              <mc:Fallback>
                <p:oleObj name="think-cell Slide" r:id="rId3" imgW="408" imgH="408" progId="TCLayout.ActiveDocument.1">
                  <p:embed/>
                  <p:pic>
                    <p:nvPicPr>
                      <p:cNvPr id="5" name="think-cell data - do not delete" hidden="1">
                        <a:extLst>
                          <a:ext uri="{FF2B5EF4-FFF2-40B4-BE49-F238E27FC236}">
                            <a16:creationId xmlns:a16="http://schemas.microsoft.com/office/drawing/2014/main" id="{88C97708-D1B8-9A1A-C0DC-0CA990A442C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826DAF58-858B-90FF-EA3D-CFE17A95C0D9}"/>
              </a:ext>
            </a:extLst>
          </p:cNvPr>
          <p:cNvSpPr>
            <a:spLocks noGrp="1"/>
          </p:cNvSpPr>
          <p:nvPr>
            <p:ph type="title"/>
          </p:nvPr>
        </p:nvSpPr>
        <p:spPr>
          <a:xfrm>
            <a:off x="381001" y="342901"/>
            <a:ext cx="11430000" cy="430887"/>
          </a:xfrm>
        </p:spPr>
        <p:txBody>
          <a:bodyPr vert="horz"/>
          <a:lstStyle>
            <a:lvl1pPr>
              <a:defRPr sz="2800"/>
            </a:lvl1pPr>
          </a:lstStyle>
          <a:p>
            <a:r>
              <a:rPr lang="en-US"/>
              <a:t>Click to edit Master title style</a:t>
            </a:r>
          </a:p>
        </p:txBody>
      </p:sp>
      <p:sp>
        <p:nvSpPr>
          <p:cNvPr id="3" name="Content Placeholder 2">
            <a:extLst>
              <a:ext uri="{FF2B5EF4-FFF2-40B4-BE49-F238E27FC236}">
                <a16:creationId xmlns:a16="http://schemas.microsoft.com/office/drawing/2014/main" id="{D3C5D999-E83C-BDE5-E563-877E6E305F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441206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ide bar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1" y="801185"/>
            <a:ext cx="2286000" cy="1329595"/>
          </a:xfrm>
          <a:prstGeom prst="rect">
            <a:avLst/>
          </a:prstGeom>
        </p:spPr>
        <p:txBody>
          <a:bodyPr wrap="square" lIns="0" tIns="0" rIns="0" bIns="0">
            <a:spAutoFit/>
          </a:bodyPr>
          <a:lstStyle>
            <a:lvl1pPr>
              <a:defRPr sz="3200">
                <a:solidFill>
                  <a:srgbClr val="E5F8FF"/>
                </a:solidFill>
                <a:latin typeface="+mj-lt"/>
              </a:defRPr>
            </a:lvl1pPr>
          </a:lstStyle>
          <a:p>
            <a:r>
              <a:rPr lang="en-US"/>
              <a:t>Click to edit Master title style</a:t>
            </a:r>
          </a:p>
        </p:txBody>
      </p:sp>
      <p:sp>
        <p:nvSpPr>
          <p:cNvPr id="3" name="Content Placeholder 2"/>
          <p:cNvSpPr>
            <a:spLocks noGrp="1"/>
          </p:cNvSpPr>
          <p:nvPr>
            <p:ph idx="1"/>
          </p:nvPr>
        </p:nvSpPr>
        <p:spPr>
          <a:xfrm>
            <a:off x="3467100" y="400052"/>
            <a:ext cx="8343900" cy="5829300"/>
          </a:xfrm>
          <a:prstGeom prst="rect">
            <a:avLst/>
          </a:prstGeom>
        </p:spPr>
        <p:txBody>
          <a:bodyPr lIns="0" tIns="0" rIns="0" bIns="0" anchor="ctr" anchorCtr="0"/>
          <a:lstStyle>
            <a:lvl1pPr marL="228597" indent="-228597">
              <a:lnSpc>
                <a:spcPct val="100000"/>
              </a:lnSpc>
              <a:spcBef>
                <a:spcPts val="1200"/>
              </a:spcBef>
              <a:buClr>
                <a:srgbClr val="808080"/>
              </a:buClr>
              <a:buFont typeface="Arial" panose="020B0604020202020204" pitchFamily="34" charset="0"/>
              <a:buChar char="•"/>
              <a:defRPr sz="2400">
                <a:solidFill>
                  <a:schemeClr val="bg2"/>
                </a:solidFill>
                <a:latin typeface="Arial" panose="020B0604020202020204" pitchFamily="34" charset="0"/>
              </a:defRPr>
            </a:lvl1pPr>
            <a:lvl2pPr marL="685790" indent="-228597">
              <a:lnSpc>
                <a:spcPct val="100000"/>
              </a:lnSpc>
              <a:spcBef>
                <a:spcPts val="600"/>
              </a:spcBef>
              <a:buClr>
                <a:srgbClr val="808080"/>
              </a:buClr>
              <a:buFont typeface="Arial" panose="020B0604020202020204" pitchFamily="34" charset="0"/>
              <a:buChar char="–"/>
              <a:defRPr sz="1800">
                <a:solidFill>
                  <a:schemeClr val="bg2"/>
                </a:solidFill>
                <a:latin typeface="Arial" panose="020B0604020202020204" pitchFamily="34" charset="0"/>
              </a:defRPr>
            </a:lvl2pPr>
            <a:lvl3pPr marL="1066783" indent="-152398">
              <a:lnSpc>
                <a:spcPct val="100000"/>
              </a:lnSpc>
              <a:spcBef>
                <a:spcPts val="600"/>
              </a:spcBef>
              <a:buClr>
                <a:srgbClr val="808080"/>
              </a:buClr>
              <a:buFont typeface="Arial" panose="020B0604020202020204" pitchFamily="34" charset="0"/>
              <a:buChar char="▪"/>
              <a:defRPr sz="1400">
                <a:solidFill>
                  <a:schemeClr val="bg2"/>
                </a:solidFill>
                <a:latin typeface="Arial" panose="020B0604020202020204" pitchFamily="34" charset="0"/>
              </a:defRPr>
            </a:lvl3pPr>
            <a:lvl4pPr marL="1600176" indent="-228597">
              <a:lnSpc>
                <a:spcPct val="100000"/>
              </a:lnSpc>
              <a:spcBef>
                <a:spcPts val="400"/>
              </a:spcBef>
              <a:buClr>
                <a:schemeClr val="bg1">
                  <a:lumMod val="60000"/>
                  <a:lumOff val="40000"/>
                </a:schemeClr>
              </a:buClr>
              <a:buFont typeface="Arial" panose="020B0604020202020204" pitchFamily="34" charset="0"/>
              <a:buChar char="•"/>
              <a:defRPr sz="1200"/>
            </a:lvl4pPr>
            <a:lvl5pPr marL="2057370" indent="-228597">
              <a:lnSpc>
                <a:spcPct val="100000"/>
              </a:lnSpc>
              <a:spcBef>
                <a:spcPts val="400"/>
              </a:spcBef>
              <a:buClr>
                <a:schemeClr val="bg1">
                  <a:lumMod val="60000"/>
                  <a:lumOff val="40000"/>
                </a:schemeClr>
              </a:buClr>
              <a:buFont typeface="Arial" panose="020B0604020202020204" pitchFamily="34" charset="0"/>
              <a:buChar char="•"/>
              <a:defRPr sz="1200"/>
            </a:lvl5pPr>
          </a:lstStyle>
          <a:p>
            <a:pPr lvl="0"/>
            <a:r>
              <a:rPr lang="en-US"/>
              <a:t>Click to edit Master text styles</a:t>
            </a:r>
          </a:p>
          <a:p>
            <a:pPr lvl="1"/>
            <a:r>
              <a:rPr lang="en-US"/>
              <a:t>Second level</a:t>
            </a:r>
          </a:p>
          <a:p>
            <a:pPr lvl="2"/>
            <a:r>
              <a:rPr lang="en-US"/>
              <a:t>Third level</a:t>
            </a:r>
          </a:p>
        </p:txBody>
      </p:sp>
      <p:sp>
        <p:nvSpPr>
          <p:cNvPr id="4" name="Rectangle 3">
            <a:extLst>
              <a:ext uri="{FF2B5EF4-FFF2-40B4-BE49-F238E27FC236}">
                <a16:creationId xmlns:a16="http://schemas.microsoft.com/office/drawing/2014/main" id="{F7E372F5-2EC7-4733-8384-2D4149AFD478}"/>
              </a:ext>
              <a:ext uri="{C183D7F6-B498-43B3-948B-1728B52AA6E4}">
                <adec:decorative xmlns:adec="http://schemas.microsoft.com/office/drawing/2017/decorative" val="1"/>
              </a:ext>
            </a:extLst>
          </p:cNvPr>
          <p:cNvSpPr>
            <a:spLocks noChangeAspect="1"/>
          </p:cNvSpPr>
          <p:nvPr userDrawn="1"/>
        </p:nvSpPr>
        <p:spPr>
          <a:xfrm>
            <a:off x="381001" y="400052"/>
            <a:ext cx="457200" cy="114300"/>
          </a:xfrm>
          <a:prstGeom prst="rect">
            <a:avLst/>
          </a:prstGeom>
          <a:solidFill>
            <a:srgbClr val="80C7FB"/>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2"/>
              </a:solidFill>
            </a:endParaRPr>
          </a:p>
        </p:txBody>
      </p:sp>
      <p:sp>
        <p:nvSpPr>
          <p:cNvPr id="6" name="Subtitle 2">
            <a:extLst>
              <a:ext uri="{FF2B5EF4-FFF2-40B4-BE49-F238E27FC236}">
                <a16:creationId xmlns:a16="http://schemas.microsoft.com/office/drawing/2014/main" id="{DD84B0B8-7C41-4C04-9E5E-65F066217219}"/>
              </a:ext>
            </a:extLst>
          </p:cNvPr>
          <p:cNvSpPr>
            <a:spLocks noGrp="1"/>
          </p:cNvSpPr>
          <p:nvPr>
            <p:ph type="subTitle" idx="10"/>
          </p:nvPr>
        </p:nvSpPr>
        <p:spPr>
          <a:xfrm>
            <a:off x="381001" y="2514601"/>
            <a:ext cx="2286000" cy="3714751"/>
          </a:xfrm>
          <a:prstGeom prst="rect">
            <a:avLst/>
          </a:prstGeom>
        </p:spPr>
        <p:txBody>
          <a:bodyPr wrap="square" lIns="0" tIns="0" rIns="0" bIns="0">
            <a:noAutofit/>
          </a:bodyPr>
          <a:lstStyle>
            <a:lvl1pPr marL="0" indent="0" algn="l">
              <a:lnSpc>
                <a:spcPct val="100000"/>
              </a:lnSpc>
              <a:spcBef>
                <a:spcPts val="1200"/>
              </a:spcBef>
              <a:buNone/>
              <a:defRPr sz="1600">
                <a:solidFill>
                  <a:srgbClr val="80C7FB"/>
                </a:solidFill>
                <a:latin typeface="Arial" panose="020B0604020202020204" pitchFamily="34" charset="0"/>
              </a:defRPr>
            </a:lvl1pPr>
            <a:lvl2pPr marL="457194" indent="0" algn="ctr">
              <a:buNone/>
              <a:defRPr sz="2000"/>
            </a:lvl2pPr>
            <a:lvl3pPr marL="914386" indent="0" algn="ctr">
              <a:buNone/>
              <a:defRPr sz="1800"/>
            </a:lvl3pPr>
            <a:lvl4pPr marL="1371579" indent="0" algn="ctr">
              <a:buNone/>
              <a:defRPr sz="1600"/>
            </a:lvl4pPr>
            <a:lvl5pPr marL="1828773" indent="0" algn="ctr">
              <a:buNone/>
              <a:defRPr sz="1600"/>
            </a:lvl5pPr>
            <a:lvl6pPr marL="2285966" indent="0" algn="ctr">
              <a:buNone/>
              <a:defRPr sz="1600"/>
            </a:lvl6pPr>
            <a:lvl7pPr marL="2743158" indent="0" algn="ctr">
              <a:buNone/>
              <a:defRPr sz="1600"/>
            </a:lvl7pPr>
            <a:lvl8pPr marL="3200352" indent="0" algn="ctr">
              <a:buNone/>
              <a:defRPr sz="1600"/>
            </a:lvl8pPr>
            <a:lvl9pPr marL="3657546" indent="0" algn="ctr">
              <a:buNone/>
              <a:defRPr sz="1600"/>
            </a:lvl9pPr>
          </a:lstStyle>
          <a:p>
            <a:r>
              <a:rPr lang="en-US"/>
              <a:t>Click to edit Master subtitle style</a:t>
            </a:r>
          </a:p>
        </p:txBody>
      </p:sp>
    </p:spTree>
    <p:extLst>
      <p:ext uri="{BB962C8B-B14F-4D97-AF65-F5344CB8AC3E}">
        <p14:creationId xmlns:p14="http://schemas.microsoft.com/office/powerpoint/2010/main" val="2187823992"/>
      </p:ext>
    </p:extLst>
  </p:cSld>
  <p:clrMapOvr>
    <a:masterClrMapping/>
  </p:clrMapOvr>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1_3/4 ">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1784250091"/>
              </p:ext>
            </p:ext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Slide" r:id="rId8" imgW="413" imgH="416" progId="TCLayout.ActiveDocument.1">
                  <p:embed/>
                </p:oleObj>
              </mc:Choice>
              <mc:Fallback>
                <p:oleObj name="think-cell Slide" r:id="rId8" imgW="413" imgH="416" progId="TCLayout.ActiveDocument.1">
                  <p:embed/>
                  <p:pic>
                    <p:nvPicPr>
                      <p:cNvPr id="3" name="Object 6" hidden="1">
                        <a:extLst>
                          <a:ext uri="{FF2B5EF4-FFF2-40B4-BE49-F238E27FC236}">
                            <a16:creationId xmlns:a16="http://schemas.microsoft.com/office/drawing/2014/main" id="{9F7114D8-6025-4386-BA96-B034FE6B3CDB}"/>
                          </a:ext>
                        </a:extLst>
                      </p:cNvPr>
                      <p:cNvPicPr/>
                      <p:nvPr/>
                    </p:nvPicPr>
                    <p:blipFill>
                      <a:blip r:embed="rId9"/>
                      <a:stretch>
                        <a:fillRect/>
                      </a:stretch>
                    </p:blipFill>
                    <p:spPr>
                      <a:xfrm>
                        <a:off x="1589" y="1589"/>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50854476-2923-4515-A585-4477FF861180}"/>
              </a:ext>
            </a:extLst>
          </p:cNvPr>
          <p:cNvSpPr/>
          <p:nvPr userDrawn="1">
            <p:custDataLst>
              <p:tags r:id="rId2"/>
            </p:custDataLst>
          </p:nvPr>
        </p:nvSpPr>
        <p:spPr>
          <a:xfrm>
            <a:off x="1" y="1"/>
            <a:ext cx="158751" cy="158751"/>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23" name="RectangleLight">
            <a:extLst>
              <a:ext uri="{FF2B5EF4-FFF2-40B4-BE49-F238E27FC236}">
                <a16:creationId xmlns:a16="http://schemas.microsoft.com/office/drawing/2014/main" id="{A80E2F68-4ED6-42EF-9858-2FE4B1382825}"/>
              </a:ext>
            </a:extLst>
          </p:cNvPr>
          <p:cNvSpPr>
            <a:spLocks/>
          </p:cNvSpPr>
          <p:nvPr userDrawn="1">
            <p:custDataLst>
              <p:tags r:id="rId3"/>
            </p:custDataLst>
          </p:nvPr>
        </p:nvSpPr>
        <p:spPr bwMode="ltGray">
          <a:xfrm>
            <a:off x="7830312" y="0"/>
            <a:ext cx="4361688" cy="6858000"/>
          </a:xfrm>
          <a:prstGeom prst="rect">
            <a:avLst/>
          </a:prstGeom>
          <a:solidFill>
            <a:schemeClr val="accent1">
              <a:lumMod val="10000"/>
              <a:lumOff val="90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sz="1351" noProof="0">
              <a:solidFill>
                <a:srgbClr val="F0F0F0"/>
              </a:solidFill>
              <a:latin typeface="Arial" panose="020B0604020202020204" pitchFamily="34" charset="0"/>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4"/>
            </p:custDataLst>
          </p:nvPr>
        </p:nvSpPr>
        <p:spPr bwMode="black">
          <a:xfrm>
            <a:off x="5004788" y="6694376"/>
            <a:ext cx="325501" cy="92333"/>
          </a:xfrm>
          <a:prstGeom prst="rect">
            <a:avLst/>
          </a:prstGeom>
          <a:noFill/>
          <a:ln w="9525" algn="ctr">
            <a:noFill/>
            <a:miter lim="800000"/>
            <a:headEnd/>
            <a:tailEnd/>
          </a:ln>
          <a:effectLst/>
        </p:spPr>
        <p:txBody>
          <a:bodyPr wrap="square" lIns="0" tIns="0" rIns="0" bIns="0" anchor="b">
            <a:spAutoFit/>
          </a:bodyPr>
          <a:lstStyle/>
          <a:p>
            <a:pPr lvl="0" algn="ctr" defTabSz="610729" fontAlgn="auto">
              <a:spcBef>
                <a:spcPts val="0"/>
              </a:spcBef>
              <a:spcAft>
                <a:spcPts val="0"/>
              </a:spcAft>
            </a:pPr>
            <a:fld id="{4ABDCABE-3F10-B64C-92F1-862014417034}" type="slidenum">
              <a:rPr lang="en-US" sz="600" b="0" noProof="0" smtClean="0">
                <a:solidFill>
                  <a:srgbClr val="808080"/>
                </a:solidFill>
                <a:cs typeface="Arial" panose="020B0604020202020204" pitchFamily="34" charset="0"/>
              </a:rPr>
              <a:pPr lvl="0" algn="ctr" defTabSz="610729" fontAlgn="auto">
                <a:spcBef>
                  <a:spcPts val="0"/>
                </a:spcBef>
                <a:spcAft>
                  <a:spcPts val="0"/>
                </a:spcAft>
              </a:pPr>
              <a:t>‹#›</a:t>
            </a:fld>
            <a:endParaRPr lang="en-US" sz="600" b="0" noProof="0">
              <a:solidFill>
                <a:srgbClr val="808080"/>
              </a:solidFill>
              <a:cs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5"/>
            </p:custDataLst>
          </p:nvPr>
        </p:nvSpPr>
        <p:spPr>
          <a:xfrm>
            <a:off x="381001" y="342901"/>
            <a:ext cx="7449311" cy="430887"/>
          </a:xfrm>
        </p:spPr>
        <p:txBody>
          <a:bodyPr vert="horz" wrap="square">
            <a:spAutoFit/>
          </a:bodyPr>
          <a:lstStyle>
            <a:lvl1pPr rtl="0">
              <a:defRPr sz="2800"/>
            </a:lvl1pPr>
          </a:lstStyle>
          <a:p>
            <a:r>
              <a:rPr lang="en-US"/>
              <a:t>Click to edit Master title style</a:t>
            </a:r>
          </a:p>
        </p:txBody>
      </p:sp>
      <p:sp>
        <p:nvSpPr>
          <p:cNvPr id="11" name="Text Placeholder 2">
            <a:extLst>
              <a:ext uri="{FF2B5EF4-FFF2-40B4-BE49-F238E27FC236}">
                <a16:creationId xmlns:a16="http://schemas.microsoft.com/office/drawing/2014/main" id="{BDF95E58-B4EA-4D21-9546-4523C9BDB90A}"/>
              </a:ext>
            </a:extLst>
          </p:cNvPr>
          <p:cNvSpPr txBox="1">
            <a:spLocks/>
          </p:cNvSpPr>
          <p:nvPr userDrawn="1"/>
        </p:nvSpPr>
        <p:spPr bwMode="ltGray">
          <a:xfrm>
            <a:off x="554736" y="6676085"/>
            <a:ext cx="1229504" cy="138499"/>
          </a:xfrm>
          <a:prstGeom prst="rect">
            <a:avLst/>
          </a:prstGeom>
        </p:spPr>
        <p:txBody>
          <a:bodyPr wrap="none" lIns="0" tIns="0" rIns="0" bIns="0">
            <a:sp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lgn="l">
              <a:spcBef>
                <a:spcPts val="0"/>
              </a:spcBef>
              <a:spcAft>
                <a:spcPts val="0"/>
              </a:spcAft>
            </a:pPr>
            <a:r>
              <a:rPr lang="en-US" sz="900">
                <a:solidFill>
                  <a:srgbClr val="7F7F7F"/>
                </a:solidFill>
                <a:latin typeface="Calibri" panose="020F0502020204030204" pitchFamily="34" charset="0"/>
              </a:rPr>
              <a:t>Internal Use - Confidential</a:t>
            </a:r>
          </a:p>
        </p:txBody>
      </p:sp>
      <p:sp>
        <p:nvSpPr>
          <p:cNvPr id="12" name="Text Placeholder 2">
            <a:extLst>
              <a:ext uri="{FF2B5EF4-FFF2-40B4-BE49-F238E27FC236}">
                <a16:creationId xmlns:a16="http://schemas.microsoft.com/office/drawing/2014/main" id="{F9C9946D-431C-4C35-936F-40591AD96BA9}"/>
              </a:ext>
            </a:extLst>
          </p:cNvPr>
          <p:cNvSpPr txBox="1">
            <a:spLocks/>
          </p:cNvSpPr>
          <p:nvPr userDrawn="1"/>
        </p:nvSpPr>
        <p:spPr bwMode="ltGray">
          <a:xfrm>
            <a:off x="5381063" y="6701003"/>
            <a:ext cx="1429879" cy="83100"/>
          </a:xfrm>
          <a:prstGeom prst="rect">
            <a:avLst/>
          </a:prstGeom>
        </p:spPr>
        <p:txBody>
          <a:bodyPr wrap="none" lIns="0" tIns="0" rIns="0" bIns="0">
            <a:spAutoFit/>
          </a:bodyPr>
          <a:lstStyle>
            <a:defPPr>
              <a:defRPr lang="en-US"/>
            </a:defPPr>
            <a:lvl1pPr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indent="0" algn="ctr" defTabSz="1219152" rtl="0" eaLnBrk="1" fontAlgn="base" latinLnBrk="0" hangingPunct="1">
              <a:lnSpc>
                <a:spcPct val="90000"/>
              </a:lnSpc>
              <a:spcBef>
                <a:spcPts val="133"/>
              </a:spcBef>
              <a:spcAft>
                <a:spcPts val="133"/>
              </a:spcAft>
              <a:buClrTx/>
              <a:buSzTx/>
              <a:buFontTx/>
              <a:buNone/>
              <a:tabLst/>
              <a:defRPr/>
            </a:pPr>
            <a:r>
              <a:rPr lang="en-US" sz="600" b="0" i="0" u="none" baseline="0">
                <a:solidFill>
                  <a:srgbClr val="808080"/>
                </a:solidFill>
                <a:latin typeface="Arial" panose="020B0604020202020204" pitchFamily="34" charset="0"/>
              </a:rPr>
              <a:t>Copyright © Dell Inc. All Rights Reserved.</a:t>
            </a:r>
          </a:p>
        </p:txBody>
      </p:sp>
      <p:pic>
        <p:nvPicPr>
          <p:cNvPr id="13" name="Logo">
            <a:extLst>
              <a:ext uri="{FF2B5EF4-FFF2-40B4-BE49-F238E27FC236}">
                <a16:creationId xmlns:a16="http://schemas.microsoft.com/office/drawing/2014/main" id="{74B241DE-325E-4B87-A037-922ECAB8CA15}"/>
              </a:ext>
            </a:extLst>
          </p:cNvPr>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bwMode="ltGray">
          <a:xfrm>
            <a:off x="10198608" y="6455979"/>
            <a:ext cx="1438656" cy="187024"/>
          </a:xfrm>
          <a:prstGeom prst="rect">
            <a:avLst/>
          </a:prstGeom>
        </p:spPr>
      </p:pic>
      <p:sp>
        <p:nvSpPr>
          <p:cNvPr id="5" name="5. Source" hidden="1">
            <a:extLst>
              <a:ext uri="{FF2B5EF4-FFF2-40B4-BE49-F238E27FC236}">
                <a16:creationId xmlns:a16="http://schemas.microsoft.com/office/drawing/2014/main" id="{60265141-B042-4191-A3E0-A34C8394F51C}"/>
              </a:ext>
            </a:extLst>
          </p:cNvPr>
          <p:cNvSpPr txBox="1"/>
          <p:nvPr userDrawn="1">
            <p:custDataLst>
              <p:tags r:id="rId6"/>
            </p:custDataLst>
          </p:nvPr>
        </p:nvSpPr>
        <p:spPr>
          <a:xfrm>
            <a:off x="554736" y="6501670"/>
            <a:ext cx="7277861" cy="123111"/>
          </a:xfrm>
          <a:prstGeom prst="rect">
            <a:avLst/>
          </a:prstGeom>
          <a:ln w="6350">
            <a:noFill/>
            <a:miter lim="800000"/>
          </a:ln>
        </p:spPr>
        <p:txBody>
          <a:bodyPr vert="horz" wrap="square" lIns="0" tIns="0" rIns="0" bIns="0" rtlCol="0">
            <a:spAutoFit/>
          </a:bodyPr>
          <a:lstStyle/>
          <a:p>
            <a:pPr algn="l">
              <a:spcBef>
                <a:spcPts val="300"/>
              </a:spcBef>
              <a:spcAft>
                <a:spcPts val="300"/>
              </a:spcAft>
              <a:buNone/>
            </a:pPr>
            <a:r>
              <a:rPr lang="en-US" sz="800"/>
              <a:t>Source: …</a:t>
            </a:r>
          </a:p>
        </p:txBody>
      </p:sp>
    </p:spTree>
    <p:extLst>
      <p:ext uri="{BB962C8B-B14F-4D97-AF65-F5344CB8AC3E}">
        <p14:creationId xmlns:p14="http://schemas.microsoft.com/office/powerpoint/2010/main" val="139935646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1_2/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293AC4C-5B2F-4A0C-8C9B-7295BEE1F457}"/>
              </a:ext>
            </a:extLst>
          </p:cNvPr>
          <p:cNvGraphicFramePr>
            <a:graphicFrameLocks noChangeAspect="1"/>
          </p:cNvGraphicFramePr>
          <p:nvPr userDrawn="1">
            <p:custDataLst>
              <p:tags r:id="rId1"/>
            </p:custDataLst>
            <p:extLst>
              <p:ext uri="{D42A27DB-BD31-4B8C-83A1-F6EECF244321}">
                <p14:modId xmlns:p14="http://schemas.microsoft.com/office/powerpoint/2010/main" val="6342787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72" imgH="588" progId="TCLayout.ActiveDocument.1">
                  <p:embed/>
                </p:oleObj>
              </mc:Choice>
              <mc:Fallback>
                <p:oleObj name="think-cell Slide" r:id="rId8" imgW="572" imgH="588" progId="TCLayout.ActiveDocument.1">
                  <p:embed/>
                  <p:pic>
                    <p:nvPicPr>
                      <p:cNvPr id="3" name="Object 2" hidden="1">
                        <a:extLst>
                          <a:ext uri="{FF2B5EF4-FFF2-40B4-BE49-F238E27FC236}">
                            <a16:creationId xmlns:a16="http://schemas.microsoft.com/office/drawing/2014/main" id="{C293AC4C-5B2F-4A0C-8C9B-7295BEE1F457}"/>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D668F04-7049-40BA-8D63-D8BBB6921318}"/>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9" name="2. Slide Title">
            <a:extLst>
              <a:ext uri="{FF2B5EF4-FFF2-40B4-BE49-F238E27FC236}">
                <a16:creationId xmlns:a16="http://schemas.microsoft.com/office/drawing/2014/main" id="{0415F114-7B0E-43F2-8881-F0D9FB2A643B}"/>
              </a:ext>
            </a:extLst>
          </p:cNvPr>
          <p:cNvSpPr>
            <a:spLocks noGrp="1"/>
          </p:cNvSpPr>
          <p:nvPr>
            <p:ph type="title"/>
            <p:custDataLst>
              <p:tags r:id="rId3"/>
            </p:custDataLst>
          </p:nvPr>
        </p:nvSpPr>
        <p:spPr>
          <a:xfrm>
            <a:off x="381001" y="342901"/>
            <a:ext cx="5714999" cy="430887"/>
          </a:xfrm>
        </p:spPr>
        <p:txBody>
          <a:bodyPr vert="horz" wrap="square">
            <a:spAutoFit/>
          </a:bodyPr>
          <a:lstStyle>
            <a:lvl1pPr rtl="0">
              <a:defRPr sz="2800"/>
            </a:lvl1pPr>
          </a:lstStyle>
          <a:p>
            <a:r>
              <a:rPr lang="en-US"/>
              <a:t>Click to edit Master title style</a:t>
            </a: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6096000" y="0"/>
            <a:ext cx="6096000" cy="6858000"/>
          </a:xfrm>
          <a:prstGeom prst="rect">
            <a:avLst/>
          </a:prstGeom>
          <a:solidFill>
            <a:schemeClr val="accent1">
              <a:lumMod val="10000"/>
              <a:lumOff val="90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3B7A7C0C-AC02-4989-860B-73442D510162}"/>
              </a:ext>
            </a:extLst>
          </p:cNvPr>
          <p:cNvSpPr>
            <a:spLocks noChangeArrowheads="1"/>
          </p:cNvSpPr>
          <p:nvPr userDrawn="1">
            <p:custDataLst>
              <p:tags r:id="rId5"/>
            </p:custDataLst>
          </p:nvPr>
        </p:nvSpPr>
        <p:spPr bwMode="black">
          <a:xfrm>
            <a:off x="5004788" y="6694375"/>
            <a:ext cx="325501" cy="92333"/>
          </a:xfrm>
          <a:prstGeom prst="rect">
            <a:avLst/>
          </a:prstGeom>
          <a:noFill/>
          <a:ln w="9525" algn="ctr">
            <a:noFill/>
            <a:miter lim="800000"/>
            <a:headEnd/>
            <a:tailEnd/>
          </a:ln>
          <a:effectLst/>
        </p:spPr>
        <p:txBody>
          <a:bodyPr wrap="square" lIns="0" tIns="0" rIns="0" bIns="0" anchor="b">
            <a:spAutoFit/>
          </a:bodyPr>
          <a:lstStyle/>
          <a:p>
            <a:pPr lvl="0" algn="ctr" defTabSz="610744" fontAlgn="auto">
              <a:spcBef>
                <a:spcPts val="0"/>
              </a:spcBef>
              <a:spcAft>
                <a:spcPts val="0"/>
              </a:spcAft>
            </a:pPr>
            <a:fld id="{4ABDCABE-3F10-B64C-92F1-862014417034}" type="slidenum">
              <a:rPr lang="en-US" sz="600" b="0" smtClean="0">
                <a:solidFill>
                  <a:srgbClr val="808080"/>
                </a:solidFill>
                <a:cs typeface="Arial" panose="020B0604020202020204" pitchFamily="34" charset="0"/>
              </a:rPr>
              <a:pPr lvl="0" algn="ctr" defTabSz="610744" fontAlgn="auto">
                <a:spcBef>
                  <a:spcPts val="0"/>
                </a:spcBef>
                <a:spcAft>
                  <a:spcPts val="0"/>
                </a:spcAft>
              </a:pPr>
              <a:t>‹#›</a:t>
            </a:fld>
            <a:endParaRPr lang="en-US" sz="600" b="0">
              <a:solidFill>
                <a:srgbClr val="808080"/>
              </a:solidFill>
              <a:cs typeface="Arial" panose="020B0604020202020204" pitchFamily="34" charset="0"/>
            </a:endParaRPr>
          </a:p>
        </p:txBody>
      </p:sp>
      <p:sp>
        <p:nvSpPr>
          <p:cNvPr id="21" name="5. Source" hidden="1">
            <a:extLst>
              <a:ext uri="{FF2B5EF4-FFF2-40B4-BE49-F238E27FC236}">
                <a16:creationId xmlns:a16="http://schemas.microsoft.com/office/drawing/2014/main" id="{F25A304F-F50E-4F96-991D-CFEB07060178}"/>
              </a:ext>
            </a:extLst>
          </p:cNvPr>
          <p:cNvSpPr txBox="1"/>
          <p:nvPr userDrawn="1">
            <p:custDataLst>
              <p:tags r:id="rId6"/>
            </p:custDataLst>
          </p:nvPr>
        </p:nvSpPr>
        <p:spPr>
          <a:xfrm>
            <a:off x="554735" y="6501669"/>
            <a:ext cx="6967729" cy="123111"/>
          </a:xfrm>
          <a:prstGeom prst="rect">
            <a:avLst/>
          </a:prstGeom>
          <a:noFill/>
          <a:ln/>
        </p:spPr>
        <p:txBody>
          <a:bodyPr vert="horz" wrap="square" lIns="0" tIns="0" rIns="0" bIns="0" rtlCol="0" anchor="b" anchorCtr="0">
            <a:spAutoFit/>
          </a:bodyPr>
          <a:lstStyle>
            <a:defPPr>
              <a:defRPr lang="en-US"/>
            </a:defPPr>
            <a:lvl1pPr lvl="0"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1" name="Text Placeholder 2">
            <a:extLst>
              <a:ext uri="{FF2B5EF4-FFF2-40B4-BE49-F238E27FC236}">
                <a16:creationId xmlns:a16="http://schemas.microsoft.com/office/drawing/2014/main" id="{FD7AE95C-68A7-4632-9ABA-1700C6A022AF}"/>
              </a:ext>
            </a:extLst>
          </p:cNvPr>
          <p:cNvSpPr txBox="1">
            <a:spLocks/>
          </p:cNvSpPr>
          <p:nvPr userDrawn="1"/>
        </p:nvSpPr>
        <p:spPr bwMode="ltGray">
          <a:xfrm>
            <a:off x="554736" y="6676083"/>
            <a:ext cx="1229504" cy="138499"/>
          </a:xfrm>
          <a:prstGeom prst="rect">
            <a:avLst/>
          </a:prstGeom>
        </p:spPr>
        <p:txBody>
          <a:bodyPr wrap="none" lIns="0" tIns="0" rIns="0" bIns="0">
            <a:sp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lgn="l">
              <a:spcBef>
                <a:spcPts val="0"/>
              </a:spcBef>
              <a:spcAft>
                <a:spcPts val="0"/>
              </a:spcAft>
            </a:pPr>
            <a:r>
              <a:rPr lang="en-US" sz="900">
                <a:solidFill>
                  <a:srgbClr val="7F7F7F"/>
                </a:solidFill>
                <a:latin typeface="Calibri" panose="020F0502020204030204" pitchFamily="34" charset="0"/>
              </a:rPr>
              <a:t>Internal Use - Confidential</a:t>
            </a:r>
          </a:p>
        </p:txBody>
      </p:sp>
      <p:sp>
        <p:nvSpPr>
          <p:cNvPr id="12" name="Text Placeholder 2">
            <a:extLst>
              <a:ext uri="{FF2B5EF4-FFF2-40B4-BE49-F238E27FC236}">
                <a16:creationId xmlns:a16="http://schemas.microsoft.com/office/drawing/2014/main" id="{213A0B7F-0870-4E28-A892-D167CE21B692}"/>
              </a:ext>
            </a:extLst>
          </p:cNvPr>
          <p:cNvSpPr txBox="1">
            <a:spLocks/>
          </p:cNvSpPr>
          <p:nvPr userDrawn="1"/>
        </p:nvSpPr>
        <p:spPr bwMode="ltGray">
          <a:xfrm>
            <a:off x="5381061" y="6701002"/>
            <a:ext cx="1429879" cy="83100"/>
          </a:xfrm>
          <a:prstGeom prst="rect">
            <a:avLst/>
          </a:prstGeom>
        </p:spPr>
        <p:txBody>
          <a:bodyPr wrap="none" lIns="0" tIns="0" rIns="0" bIns="0">
            <a:spAutoFit/>
          </a:bodyPr>
          <a:lstStyle>
            <a:defPPr>
              <a:defRPr lang="en-US"/>
            </a:defPPr>
            <a:lvl1pPr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indent="0" algn="ctr" defTabSz="1219183" rtl="0" eaLnBrk="1" fontAlgn="base" latinLnBrk="0" hangingPunct="1">
              <a:lnSpc>
                <a:spcPct val="90000"/>
              </a:lnSpc>
              <a:spcBef>
                <a:spcPts val="133"/>
              </a:spcBef>
              <a:spcAft>
                <a:spcPts val="133"/>
              </a:spcAft>
              <a:buClrTx/>
              <a:buSzTx/>
              <a:buFontTx/>
              <a:buNone/>
              <a:tabLst/>
              <a:defRPr/>
            </a:pPr>
            <a:r>
              <a:rPr lang="en-US" sz="600" b="0" i="0" u="none" baseline="0">
                <a:solidFill>
                  <a:srgbClr val="808080"/>
                </a:solidFill>
                <a:latin typeface="Arial" panose="020B0604020202020204" pitchFamily="34" charset="0"/>
              </a:rPr>
              <a:t>Copyright © Dell Inc. All Rights Reserved.</a:t>
            </a:r>
          </a:p>
        </p:txBody>
      </p:sp>
      <p:pic>
        <p:nvPicPr>
          <p:cNvPr id="13" name="Logo">
            <a:extLst>
              <a:ext uri="{FF2B5EF4-FFF2-40B4-BE49-F238E27FC236}">
                <a16:creationId xmlns:a16="http://schemas.microsoft.com/office/drawing/2014/main" id="{34EE1485-5D1B-4FEB-A318-CCA3450E4AD3}"/>
              </a:ext>
            </a:extLst>
          </p:cNvPr>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bwMode="ltGray">
          <a:xfrm>
            <a:off x="10198608" y="6455978"/>
            <a:ext cx="1438656" cy="187024"/>
          </a:xfrm>
          <a:prstGeom prst="rect">
            <a:avLst/>
          </a:prstGeom>
        </p:spPr>
      </p:pic>
    </p:spTree>
    <p:extLst>
      <p:ext uri="{BB962C8B-B14F-4D97-AF65-F5344CB8AC3E}">
        <p14:creationId xmlns:p14="http://schemas.microsoft.com/office/powerpoint/2010/main" val="45464161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userDrawn="1">
  <p:cSld name="3/4 ">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699856584"/>
              </p:ext>
            </p:ext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Slide" r:id="rId8" imgW="413" imgH="416" progId="TCLayout.ActiveDocument.1">
                  <p:embed/>
                </p:oleObj>
              </mc:Choice>
              <mc:Fallback>
                <p:oleObj name="think-cell Slide" r:id="rId8" imgW="413" imgH="416" progId="TCLayout.ActiveDocument.1">
                  <p:embed/>
                  <p:pic>
                    <p:nvPicPr>
                      <p:cNvPr id="3" name="Object 6" hidden="1">
                        <a:extLst>
                          <a:ext uri="{FF2B5EF4-FFF2-40B4-BE49-F238E27FC236}">
                            <a16:creationId xmlns:a16="http://schemas.microsoft.com/office/drawing/2014/main" id="{9F7114D8-6025-4386-BA96-B034FE6B3CDB}"/>
                          </a:ext>
                        </a:extLst>
                      </p:cNvPr>
                      <p:cNvPicPr/>
                      <p:nvPr/>
                    </p:nvPicPr>
                    <p:blipFill>
                      <a:blip r:embed="rId9"/>
                      <a:stretch>
                        <a:fillRect/>
                      </a:stretch>
                    </p:blipFill>
                    <p:spPr>
                      <a:xfrm>
                        <a:off x="1589" y="1589"/>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50854476-2923-4515-A585-4477FF861180}"/>
              </a:ext>
            </a:extLst>
          </p:cNvPr>
          <p:cNvSpPr/>
          <p:nvPr userDrawn="1">
            <p:custDataLst>
              <p:tags r:id="rId2"/>
            </p:custDataLst>
          </p:nvPr>
        </p:nvSpPr>
        <p:spPr>
          <a:xfrm>
            <a:off x="1" y="1"/>
            <a:ext cx="158751" cy="158751"/>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23" name="RectangleLight">
            <a:extLst>
              <a:ext uri="{FF2B5EF4-FFF2-40B4-BE49-F238E27FC236}">
                <a16:creationId xmlns:a16="http://schemas.microsoft.com/office/drawing/2014/main" id="{A80E2F68-4ED6-42EF-9858-2FE4B1382825}"/>
              </a:ext>
            </a:extLst>
          </p:cNvPr>
          <p:cNvSpPr/>
          <p:nvPr userDrawn="1">
            <p:custDataLst>
              <p:tags r:id="rId3"/>
            </p:custDataLst>
          </p:nvPr>
        </p:nvSpPr>
        <p:spPr bwMode="ltGray">
          <a:xfrm>
            <a:off x="8781416" y="0"/>
            <a:ext cx="3410584" cy="6858000"/>
          </a:xfrm>
          <a:prstGeom prst="rect">
            <a:avLst/>
          </a:prstGeom>
          <a:solidFill>
            <a:schemeClr val="accent1">
              <a:lumMod val="10000"/>
              <a:lumOff val="90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sz="1351" noProof="0">
              <a:solidFill>
                <a:srgbClr val="F0F0F0"/>
              </a:solidFill>
              <a:latin typeface="Arial" panose="020B0604020202020204" pitchFamily="34" charset="0"/>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4"/>
            </p:custDataLst>
          </p:nvPr>
        </p:nvSpPr>
        <p:spPr bwMode="black">
          <a:xfrm>
            <a:off x="5004788" y="6694376"/>
            <a:ext cx="325501" cy="92333"/>
          </a:xfrm>
          <a:prstGeom prst="rect">
            <a:avLst/>
          </a:prstGeom>
          <a:noFill/>
          <a:ln w="9525" algn="ctr">
            <a:noFill/>
            <a:miter lim="800000"/>
            <a:headEnd/>
            <a:tailEnd/>
          </a:ln>
          <a:effectLst/>
        </p:spPr>
        <p:txBody>
          <a:bodyPr wrap="square" lIns="0" tIns="0" rIns="0" bIns="0" anchor="b">
            <a:spAutoFit/>
          </a:bodyPr>
          <a:lstStyle/>
          <a:p>
            <a:pPr lvl="0" algn="ctr" defTabSz="610729" fontAlgn="auto">
              <a:spcBef>
                <a:spcPts val="0"/>
              </a:spcBef>
              <a:spcAft>
                <a:spcPts val="0"/>
              </a:spcAft>
            </a:pPr>
            <a:fld id="{4ABDCABE-3F10-B64C-92F1-862014417034}" type="slidenum">
              <a:rPr lang="en-US" sz="600" b="0" noProof="0" smtClean="0">
                <a:solidFill>
                  <a:srgbClr val="808080"/>
                </a:solidFill>
                <a:cs typeface="Arial" panose="020B0604020202020204" pitchFamily="34" charset="0"/>
              </a:rPr>
              <a:pPr lvl="0" algn="ctr" defTabSz="610729" fontAlgn="auto">
                <a:spcBef>
                  <a:spcPts val="0"/>
                </a:spcBef>
                <a:spcAft>
                  <a:spcPts val="0"/>
                </a:spcAft>
              </a:pPr>
              <a:t>‹#›</a:t>
            </a:fld>
            <a:endParaRPr lang="en-US" sz="600" b="0" noProof="0">
              <a:solidFill>
                <a:srgbClr val="808080"/>
              </a:solidFill>
              <a:cs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5"/>
            </p:custDataLst>
          </p:nvPr>
        </p:nvSpPr>
        <p:spPr>
          <a:xfrm>
            <a:off x="381001" y="342901"/>
            <a:ext cx="8400415" cy="430887"/>
          </a:xfrm>
        </p:spPr>
        <p:txBody>
          <a:bodyPr vert="horz" wrap="square">
            <a:spAutoFit/>
          </a:bodyPr>
          <a:lstStyle>
            <a:lvl1pPr rtl="0">
              <a:defRPr sz="2800"/>
            </a:lvl1pPr>
          </a:lstStyle>
          <a:p>
            <a:r>
              <a:rPr lang="en-US"/>
              <a:t>Click to edit Master title style</a:t>
            </a:r>
          </a:p>
        </p:txBody>
      </p:sp>
      <p:sp>
        <p:nvSpPr>
          <p:cNvPr id="11" name="Text Placeholder 2">
            <a:extLst>
              <a:ext uri="{FF2B5EF4-FFF2-40B4-BE49-F238E27FC236}">
                <a16:creationId xmlns:a16="http://schemas.microsoft.com/office/drawing/2014/main" id="{BDF95E58-B4EA-4D21-9546-4523C9BDB90A}"/>
              </a:ext>
            </a:extLst>
          </p:cNvPr>
          <p:cNvSpPr txBox="1">
            <a:spLocks/>
          </p:cNvSpPr>
          <p:nvPr userDrawn="1"/>
        </p:nvSpPr>
        <p:spPr bwMode="ltGray">
          <a:xfrm>
            <a:off x="554736" y="6676085"/>
            <a:ext cx="1229504" cy="138499"/>
          </a:xfrm>
          <a:prstGeom prst="rect">
            <a:avLst/>
          </a:prstGeom>
        </p:spPr>
        <p:txBody>
          <a:bodyPr wrap="none" lIns="0" tIns="0" rIns="0" bIns="0">
            <a:sp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lgn="l">
              <a:spcBef>
                <a:spcPts val="0"/>
              </a:spcBef>
              <a:spcAft>
                <a:spcPts val="0"/>
              </a:spcAft>
            </a:pPr>
            <a:r>
              <a:rPr lang="en-US" sz="900">
                <a:solidFill>
                  <a:srgbClr val="7F7F7F"/>
                </a:solidFill>
                <a:latin typeface="Calibri" panose="020F0502020204030204" pitchFamily="34" charset="0"/>
              </a:rPr>
              <a:t>Internal Use - Confidential</a:t>
            </a:r>
          </a:p>
        </p:txBody>
      </p:sp>
      <p:sp>
        <p:nvSpPr>
          <p:cNvPr id="12" name="Text Placeholder 2">
            <a:extLst>
              <a:ext uri="{FF2B5EF4-FFF2-40B4-BE49-F238E27FC236}">
                <a16:creationId xmlns:a16="http://schemas.microsoft.com/office/drawing/2014/main" id="{F9C9946D-431C-4C35-936F-40591AD96BA9}"/>
              </a:ext>
            </a:extLst>
          </p:cNvPr>
          <p:cNvSpPr txBox="1">
            <a:spLocks/>
          </p:cNvSpPr>
          <p:nvPr userDrawn="1"/>
        </p:nvSpPr>
        <p:spPr bwMode="ltGray">
          <a:xfrm>
            <a:off x="5381063" y="6701003"/>
            <a:ext cx="1429879" cy="83100"/>
          </a:xfrm>
          <a:prstGeom prst="rect">
            <a:avLst/>
          </a:prstGeom>
        </p:spPr>
        <p:txBody>
          <a:bodyPr wrap="none" lIns="0" tIns="0" rIns="0" bIns="0">
            <a:spAutoFit/>
          </a:bodyPr>
          <a:lstStyle>
            <a:defPPr>
              <a:defRPr lang="en-US"/>
            </a:defPPr>
            <a:lvl1pPr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indent="0" algn="ctr" defTabSz="1219152" rtl="0" eaLnBrk="1" fontAlgn="base" latinLnBrk="0" hangingPunct="1">
              <a:lnSpc>
                <a:spcPct val="90000"/>
              </a:lnSpc>
              <a:spcBef>
                <a:spcPts val="133"/>
              </a:spcBef>
              <a:spcAft>
                <a:spcPts val="133"/>
              </a:spcAft>
              <a:buClrTx/>
              <a:buSzTx/>
              <a:buFontTx/>
              <a:buNone/>
              <a:tabLst/>
              <a:defRPr/>
            </a:pPr>
            <a:r>
              <a:rPr lang="en-US" sz="600" b="0" i="0" u="none" baseline="0">
                <a:solidFill>
                  <a:srgbClr val="808080"/>
                </a:solidFill>
                <a:latin typeface="Arial" panose="020B0604020202020204" pitchFamily="34" charset="0"/>
              </a:rPr>
              <a:t>Copyright © Dell Inc. All Rights Reserved.</a:t>
            </a:r>
          </a:p>
        </p:txBody>
      </p:sp>
      <p:pic>
        <p:nvPicPr>
          <p:cNvPr id="13" name="Logo">
            <a:extLst>
              <a:ext uri="{FF2B5EF4-FFF2-40B4-BE49-F238E27FC236}">
                <a16:creationId xmlns:a16="http://schemas.microsoft.com/office/drawing/2014/main" id="{74B241DE-325E-4B87-A037-922ECAB8CA15}"/>
              </a:ext>
            </a:extLst>
          </p:cNvPr>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bwMode="ltGray">
          <a:xfrm>
            <a:off x="10198608" y="6455979"/>
            <a:ext cx="1438656" cy="187024"/>
          </a:xfrm>
          <a:prstGeom prst="rect">
            <a:avLst/>
          </a:prstGeom>
        </p:spPr>
      </p:pic>
      <p:sp>
        <p:nvSpPr>
          <p:cNvPr id="5" name="5. Source" hidden="1">
            <a:extLst>
              <a:ext uri="{FF2B5EF4-FFF2-40B4-BE49-F238E27FC236}">
                <a16:creationId xmlns:a16="http://schemas.microsoft.com/office/drawing/2014/main" id="{60265141-B042-4191-A3E0-A34C8394F51C}"/>
              </a:ext>
            </a:extLst>
          </p:cNvPr>
          <p:cNvSpPr txBox="1"/>
          <p:nvPr userDrawn="1">
            <p:custDataLst>
              <p:tags r:id="rId6"/>
            </p:custDataLst>
          </p:nvPr>
        </p:nvSpPr>
        <p:spPr>
          <a:xfrm>
            <a:off x="554736" y="6501670"/>
            <a:ext cx="7277861" cy="123111"/>
          </a:xfrm>
          <a:prstGeom prst="rect">
            <a:avLst/>
          </a:prstGeom>
          <a:ln w="6350">
            <a:noFill/>
            <a:miter lim="800000"/>
          </a:ln>
        </p:spPr>
        <p:txBody>
          <a:bodyPr vert="horz" wrap="square" lIns="0" tIns="0" rIns="0" bIns="0" rtlCol="0">
            <a:spAutoFit/>
          </a:bodyPr>
          <a:lstStyle/>
          <a:p>
            <a:pPr algn="l">
              <a:spcBef>
                <a:spcPts val="300"/>
              </a:spcBef>
              <a:spcAft>
                <a:spcPts val="300"/>
              </a:spcAft>
              <a:buNone/>
            </a:pPr>
            <a:r>
              <a:rPr lang="en-US" sz="800"/>
              <a:t>Source: …</a:t>
            </a:r>
          </a:p>
        </p:txBody>
      </p:sp>
    </p:spTree>
    <p:extLst>
      <p:ext uri="{BB962C8B-B14F-4D97-AF65-F5344CB8AC3E}">
        <p14:creationId xmlns:p14="http://schemas.microsoft.com/office/powerpoint/2010/main" val="392630371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29850626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pic>
        <p:nvPicPr>
          <p:cNvPr id="6" name="Picture 5">
            <a:extLst>
              <a:ext uri="{FF2B5EF4-FFF2-40B4-BE49-F238E27FC236}">
                <a16:creationId xmlns:a16="http://schemas.microsoft.com/office/drawing/2014/main" id="{04C2FCEC-AFCD-4DD1-A8DB-E8648E0206E1}"/>
              </a:ext>
            </a:extLst>
          </p:cNvPr>
          <p:cNvPicPr>
            <a:picLocks noChangeAspect="1"/>
          </p:cNvPicPr>
          <p:nvPr userDrawn="1"/>
        </p:nvPicPr>
        <p:blipFill>
          <a:blip r:embed="rId9"/>
          <a:stretch>
            <a:fillRect/>
          </a:stretch>
        </p:blipFill>
        <p:spPr bwMode="ltGray">
          <a:xfrm>
            <a:off x="0" y="0"/>
            <a:ext cx="12192000" cy="6858000"/>
          </a:xfrm>
          <a:prstGeom prst="rect">
            <a:avLst/>
          </a:prstGeom>
        </p:spPr>
      </p:pic>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6" name="Documenttype">
            <a:extLst>
              <a:ext uri="{FF2B5EF4-FFF2-40B4-BE49-F238E27FC236}">
                <a16:creationId xmlns:a16="http://schemas.microsoft.com/office/drawing/2014/main" id="{0CADA7EB-5C2E-4AD4-A32E-534A28817C8A}"/>
              </a:ext>
            </a:extLst>
          </p:cNvPr>
          <p:cNvSpPr>
            <a:spLocks noGrp="1"/>
          </p:cNvSpPr>
          <p:nvPr>
            <p:ph type="body" sz="quarter" idx="13" hasCustomPrompt="1"/>
            <p:custDataLst>
              <p:tags r:id="rId3"/>
            </p:custDataLst>
          </p:nvPr>
        </p:nvSpPr>
        <p:spPr bwMode="ltGray">
          <a:xfrm>
            <a:off x="550800" y="4599068"/>
            <a:ext cx="7969282"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1400" dirty="0">
                <a:solidFill>
                  <a:schemeClr val="tx2"/>
                </a:solidFill>
              </a:defRPr>
            </a:lvl1pPr>
          </a:lstStyle>
          <a:p>
            <a:pPr lvl="0">
              <a:buNone/>
            </a:pPr>
            <a:r>
              <a:rPr lang="en-US"/>
              <a:t>Edit date or title/role</a:t>
            </a: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4"/>
            </p:custDataLst>
          </p:nvPr>
        </p:nvSpPr>
        <p:spPr bwMode="ltGray">
          <a:xfrm>
            <a:off x="551941" y="4204926"/>
            <a:ext cx="7969282"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2000" dirty="0">
                <a:solidFill>
                  <a:schemeClr val="tx2"/>
                </a:solidFill>
              </a:defRPr>
            </a:lvl1pPr>
          </a:lstStyle>
          <a:p>
            <a:pPr lvl="0">
              <a:buNone/>
            </a:pPr>
            <a:r>
              <a:rPr lang="en-US"/>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p:ph type="title" hasCustomPrompt="1"/>
            <p:custDataLst>
              <p:tags r:id="rId5"/>
            </p:custDataLst>
          </p:nvPr>
        </p:nvSpPr>
        <p:spPr bwMode="ltGray">
          <a:xfrm>
            <a:off x="551941" y="1738314"/>
            <a:ext cx="7969282" cy="135421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defRPr lang="en-US" sz="4400" dirty="0">
                <a:solidFill>
                  <a:schemeClr val="tx2"/>
                </a:solidFill>
              </a:defRPr>
            </a:lvl1pPr>
          </a:lstStyle>
          <a:p>
            <a:pPr lvl="0"/>
            <a:r>
              <a:rPr lang="en-US"/>
              <a:t>Click to edit </a:t>
            </a:r>
            <a:br>
              <a:rPr lang="en-US"/>
            </a:br>
            <a:r>
              <a:rPr lang="en-US"/>
              <a:t>Master title style</a:t>
            </a:r>
          </a:p>
        </p:txBody>
      </p:sp>
      <p:pic>
        <p:nvPicPr>
          <p:cNvPr id="9" name="Picture 8">
            <a:extLst>
              <a:ext uri="{FF2B5EF4-FFF2-40B4-BE49-F238E27FC236}">
                <a16:creationId xmlns:a16="http://schemas.microsoft.com/office/drawing/2014/main" id="{9167EA2D-D1B6-4B04-B89C-14CB3CB91DD7}"/>
              </a:ext>
            </a:extLst>
          </p:cNvPr>
          <p:cNvPicPr>
            <a:picLocks noChangeAspect="1"/>
          </p:cNvPicPr>
          <p:nvPr userDrawn="1"/>
        </p:nvPicPr>
        <p:blipFill>
          <a:blip r:embed="rId10">
            <a:extLst>
              <a:ext uri="{28A0092B-C50C-407E-A947-70E740481C1C}">
                <a14:useLocalDpi xmlns:a14="http://schemas.microsoft.com/office/drawing/2010/main"/>
              </a:ext>
            </a:extLst>
          </a:blip>
          <a:stretch>
            <a:fillRect/>
          </a:stretch>
        </p:blipFill>
        <p:spPr bwMode="ltGray">
          <a:xfrm>
            <a:off x="551941" y="6172200"/>
            <a:ext cx="2743200" cy="356618"/>
          </a:xfrm>
          <a:prstGeom prst="rect">
            <a:avLst/>
          </a:prstGeom>
        </p:spPr>
      </p:pic>
      <p:sp>
        <p:nvSpPr>
          <p:cNvPr id="10" name="Rectangle 9">
            <a:extLst>
              <a:ext uri="{FF2B5EF4-FFF2-40B4-BE49-F238E27FC236}">
                <a16:creationId xmlns:a16="http://schemas.microsoft.com/office/drawing/2014/main" id="{74EFB9CE-2613-436E-B50C-F47970AFBDAD}"/>
              </a:ext>
              <a:ext uri="{C183D7F6-B498-43B3-948B-1728B52AA6E4}">
                <adec:decorative xmlns:adec="http://schemas.microsoft.com/office/drawing/2017/decorative" val="1"/>
              </a:ext>
            </a:extLst>
          </p:cNvPr>
          <p:cNvSpPr>
            <a:spLocks noChangeAspect="1"/>
          </p:cNvSpPr>
          <p:nvPr userDrawn="1"/>
        </p:nvSpPr>
        <p:spPr bwMode="ltGray">
          <a:xfrm>
            <a:off x="551941" y="3429001"/>
            <a:ext cx="457200" cy="114300"/>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2"/>
              </a:solidFill>
            </a:endParaRPr>
          </a:p>
        </p:txBody>
      </p:sp>
    </p:spTree>
    <p:extLst>
      <p:ext uri="{BB962C8B-B14F-4D97-AF65-F5344CB8AC3E}">
        <p14:creationId xmlns:p14="http://schemas.microsoft.com/office/powerpoint/2010/main" val="389199109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11228710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3"/>
            </p:custDataLst>
          </p:nvPr>
        </p:nvSpPr>
        <p:spPr>
          <a:xfrm>
            <a:off x="554735" y="637721"/>
            <a:ext cx="11082528"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b="0" baseline="0" dirty="0"/>
            </a:lvl1pPr>
          </a:lstStyle>
          <a:p>
            <a:pPr lvl="0">
              <a:buNone/>
            </a:pPr>
            <a:r>
              <a:rPr lang="en-US"/>
              <a:t>Click to edit Master subtitle style</a:t>
            </a: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4"/>
            </p:custDataLst>
          </p:nvPr>
        </p:nvSpPr>
        <p:spPr bwMode="black">
          <a:xfrm>
            <a:off x="5004788" y="6694375"/>
            <a:ext cx="325501" cy="92333"/>
          </a:xfrm>
          <a:prstGeom prst="rect">
            <a:avLst/>
          </a:prstGeom>
          <a:noFill/>
          <a:ln w="9525" algn="ctr">
            <a:noFill/>
            <a:miter lim="800000"/>
            <a:headEnd/>
            <a:tailEnd/>
          </a:ln>
          <a:effectLst/>
        </p:spPr>
        <p:txBody>
          <a:bodyPr wrap="square" lIns="0" tIns="0" rIns="0" bIns="0" anchor="b">
            <a:spAutoFit/>
          </a:bodyPr>
          <a:lstStyle/>
          <a:p>
            <a:pPr algn="ctr" defTabSz="610744" rtl="0" fontAlgn="auto">
              <a:spcBef>
                <a:spcPts val="0"/>
              </a:spcBef>
              <a:spcAft>
                <a:spcPts val="0"/>
              </a:spcAft>
              <a:defRPr/>
            </a:pPr>
            <a:fld id="{4ABDCABE-3F10-B64C-92F1-862014417034}" type="slidenum">
              <a:rPr lang="en-US" sz="600" b="0" smtClean="0">
                <a:solidFill>
                  <a:srgbClr val="808080"/>
                </a:solidFill>
                <a:latin typeface="+mn-lt"/>
                <a:ea typeface="+mn-ea"/>
                <a:cs typeface="Arial" panose="020B0604020202020204" pitchFamily="34" charset="0"/>
              </a:rPr>
              <a:pPr algn="ctr" defTabSz="610744" rtl="0" fontAlgn="auto">
                <a:spcBef>
                  <a:spcPts val="0"/>
                </a:spcBef>
                <a:spcAft>
                  <a:spcPts val="0"/>
                </a:spcAft>
                <a:defRPr/>
              </a:pPr>
              <a:t>‹#›</a:t>
            </a:fld>
            <a:endParaRPr lang="en-US" sz="600" b="0">
              <a:solidFill>
                <a:srgbClr val="808080"/>
              </a:solidFill>
              <a:latin typeface="+mn-lt"/>
              <a:ea typeface="+mn-ea"/>
              <a:cs typeface="Arial" panose="020B0604020202020204" pitchFamily="34" charset="0"/>
            </a:endParaRPr>
          </a:p>
        </p:txBody>
      </p: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5"/>
            </p:custDataLst>
          </p:nvPr>
        </p:nvSpPr>
        <p:spPr>
          <a:xfrm>
            <a:off x="554735" y="41597"/>
            <a:ext cx="3843338" cy="123111"/>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800" b="0" dirty="0">
                <a:cs typeface="+mn-cs"/>
              </a:defRPr>
            </a:lvl1pPr>
          </a:lstStyle>
          <a:p>
            <a:pPr lvl="0">
              <a:buNone/>
            </a:pPr>
            <a:r>
              <a:rPr lang="en-US"/>
              <a:t>Add tracker</a:t>
            </a:r>
          </a:p>
        </p:txBody>
      </p:sp>
      <p:sp>
        <p:nvSpPr>
          <p:cNvPr id="10" name="2. Slide Title">
            <a:extLst>
              <a:ext uri="{FF2B5EF4-FFF2-40B4-BE49-F238E27FC236}">
                <a16:creationId xmlns:a16="http://schemas.microsoft.com/office/drawing/2014/main" id="{8326FFD0-8389-4032-AAB8-00C262CAF746}"/>
              </a:ext>
            </a:extLst>
          </p:cNvPr>
          <p:cNvSpPr>
            <a:spLocks noGrp="1"/>
          </p:cNvSpPr>
          <p:nvPr>
            <p:ph type="title"/>
            <p:custDataLst>
              <p:tags r:id="rId6"/>
            </p:custDataLst>
          </p:nvPr>
        </p:nvSpPr>
        <p:spPr>
          <a:xfrm>
            <a:off x="554736" y="172212"/>
            <a:ext cx="11082528" cy="3847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b="0" dirty="0">
                <a:solidFill>
                  <a:schemeClr val="accent2"/>
                </a:solidFill>
              </a:defRPr>
            </a:lvl1pPr>
          </a:lstStyle>
          <a:p>
            <a:pPr lvl="0"/>
            <a:r>
              <a:rPr lang="en-US"/>
              <a:t>Click to edit Master title style</a:t>
            </a:r>
          </a:p>
        </p:txBody>
      </p:sp>
      <p:sp>
        <p:nvSpPr>
          <p:cNvPr id="4" name="5. Source" hidden="1">
            <a:extLst>
              <a:ext uri="{FF2B5EF4-FFF2-40B4-BE49-F238E27FC236}">
                <a16:creationId xmlns:a16="http://schemas.microsoft.com/office/drawing/2014/main" id="{422BDFCA-2DE7-4CF3-A013-95CEE5A84AD0}"/>
              </a:ext>
            </a:extLst>
          </p:cNvPr>
          <p:cNvSpPr txBox="1"/>
          <p:nvPr userDrawn="1">
            <p:custDataLst>
              <p:tags r:id="rId7"/>
            </p:custDataLst>
          </p:nvPr>
        </p:nvSpPr>
        <p:spPr>
          <a:xfrm>
            <a:off x="554735" y="6501669"/>
            <a:ext cx="7277861" cy="123111"/>
          </a:xfrm>
          <a:prstGeom prst="rect">
            <a:avLst/>
          </a:prstGeom>
          <a:ln w="6350">
            <a:noFill/>
            <a:miter lim="800000"/>
          </a:ln>
        </p:spPr>
        <p:txBody>
          <a:bodyPr vert="horz" wrap="square" lIns="0" tIns="0" rIns="0" bIns="0" rtlCol="0">
            <a:spAutoFit/>
          </a:bodyPr>
          <a:lstStyle/>
          <a:p>
            <a:pPr algn="l">
              <a:spcBef>
                <a:spcPts val="300"/>
              </a:spcBef>
              <a:spcAft>
                <a:spcPts val="300"/>
              </a:spcAft>
              <a:buNone/>
            </a:pPr>
            <a:r>
              <a:rPr lang="en-US" sz="800"/>
              <a:t>Source: …</a:t>
            </a:r>
          </a:p>
        </p:txBody>
      </p:sp>
    </p:spTree>
    <p:extLst>
      <p:ext uri="{BB962C8B-B14F-4D97-AF65-F5344CB8AC3E}">
        <p14:creationId xmlns:p14="http://schemas.microsoft.com/office/powerpoint/2010/main" val="214683894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line + Subtitle">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33500977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bwMode="gray">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99" name="Sticker" hidden="1">
            <a:extLst>
              <a:ext uri="{FF2B5EF4-FFF2-40B4-BE49-F238E27FC236}">
                <a16:creationId xmlns:a16="http://schemas.microsoft.com/office/drawing/2014/main" id="{64F3132B-1605-45D5-B06F-B703D774997D}"/>
              </a:ext>
            </a:extLst>
          </p:cNvPr>
          <p:cNvSpPr txBox="1"/>
          <p:nvPr userDrawn="1"/>
        </p:nvSpPr>
        <p:spPr bwMode="gray">
          <a:xfrm>
            <a:off x="558489" y="1401800"/>
            <a:ext cx="450444" cy="123111"/>
          </a:xfrm>
          <a:prstGeom prst="rect">
            <a:avLst/>
          </a:prstGeom>
          <a:noFill/>
          <a:ln w="6350">
            <a:noFill/>
            <a:miter lim="800000"/>
          </a:ln>
        </p:spPr>
        <p:txBody>
          <a:bodyPr vert="horz" wrap="none" lIns="0" tIns="0" rIns="0" bIns="0" rtlCol="0">
            <a:spAutoFit/>
          </a:bodyPr>
          <a:lstStyle/>
          <a:p>
            <a:pPr algn="l" rtl="0">
              <a:spcBef>
                <a:spcPts val="300"/>
              </a:spcBef>
              <a:spcAft>
                <a:spcPts val="300"/>
              </a:spcAft>
              <a:buNone/>
            </a:pPr>
            <a:r>
              <a:rPr lang="en-US" sz="800" b="1" cap="all" baseline="0"/>
              <a:t>STICKER</a:t>
            </a:r>
          </a:p>
        </p:txBody>
      </p:sp>
      <p:sp>
        <p:nvSpPr>
          <p:cNvPr id="14" name="3. Subtitle">
            <a:extLst>
              <a:ext uri="{FF2B5EF4-FFF2-40B4-BE49-F238E27FC236}">
                <a16:creationId xmlns:a16="http://schemas.microsoft.com/office/drawing/2014/main" id="{D4D36123-678D-4B6C-A648-186F85BE34AE}"/>
              </a:ext>
            </a:extLst>
          </p:cNvPr>
          <p:cNvSpPr>
            <a:spLocks noGrp="1"/>
          </p:cNvSpPr>
          <p:nvPr userDrawn="1">
            <p:ph type="subTitle" idx="1"/>
            <p:custDataLst>
              <p:tags r:id="rId3"/>
            </p:custDataLst>
          </p:nvPr>
        </p:nvSpPr>
        <p:spPr bwMode="gray">
          <a:xfrm>
            <a:off x="554736" y="1022441"/>
            <a:ext cx="11082528" cy="246221"/>
          </a:xfrm>
          <a:prstGeom prst="rect">
            <a:avLst/>
          </a:prstGeom>
        </p:spPr>
        <p:txBody>
          <a:bodyPr wrap="square">
            <a:noAutofit/>
          </a:bodyPr>
          <a:lstStyle>
            <a:lvl1pPr marL="0" indent="0" algn="l" rtl="0">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4"/>
            </p:custDataLst>
          </p:nvPr>
        </p:nvSpPr>
        <p:spPr bwMode="gray">
          <a:xfrm>
            <a:off x="5004788" y="6694375"/>
            <a:ext cx="325501" cy="92333"/>
          </a:xfrm>
          <a:prstGeom prst="rect">
            <a:avLst/>
          </a:prstGeom>
          <a:noFill/>
          <a:ln w="9525" algn="ctr">
            <a:noFill/>
            <a:miter lim="800000"/>
            <a:headEnd/>
            <a:tailEnd/>
          </a:ln>
          <a:effectLst/>
        </p:spPr>
        <p:txBody>
          <a:bodyPr wrap="square" lIns="0" tIns="0" rIns="0" bIns="0" anchor="b">
            <a:spAutoFit/>
          </a:bodyPr>
          <a:lstStyle/>
          <a:p>
            <a:pPr lvl="0" algn="ctr" defTabSz="610744" fontAlgn="auto">
              <a:spcBef>
                <a:spcPts val="0"/>
              </a:spcBef>
              <a:spcAft>
                <a:spcPts val="0"/>
              </a:spcAft>
            </a:pPr>
            <a:fld id="{4ABDCABE-3F10-B64C-92F1-862014417034}" type="slidenum">
              <a:rPr lang="en-US" sz="600" b="0" smtClean="0">
                <a:solidFill>
                  <a:srgbClr val="808080"/>
                </a:solidFill>
                <a:cs typeface="Arial" panose="020B0604020202020204" pitchFamily="34" charset="0"/>
              </a:rPr>
              <a:pPr lvl="0" algn="ctr" defTabSz="610744" fontAlgn="auto">
                <a:spcBef>
                  <a:spcPts val="0"/>
                </a:spcBef>
                <a:spcAft>
                  <a:spcPts val="0"/>
                </a:spcAft>
              </a:pPr>
              <a:t>‹#›</a:t>
            </a:fld>
            <a:endParaRPr lang="en-US" sz="600" b="0">
              <a:solidFill>
                <a:srgbClr val="808080"/>
              </a:solidFill>
              <a:cs typeface="Arial" panose="020B0604020202020204" pitchFamily="34" charset="0"/>
            </a:endParaRPr>
          </a:p>
        </p:txBody>
      </p:sp>
      <p:sp>
        <p:nvSpPr>
          <p:cNvPr id="11" name="1. On-page tracker">
            <a:extLst>
              <a:ext uri="{FF2B5EF4-FFF2-40B4-BE49-F238E27FC236}">
                <a16:creationId xmlns:a16="http://schemas.microsoft.com/office/drawing/2014/main" id="{C30AC055-11D5-4540-94E4-C3B7BE6EFD7D}"/>
              </a:ext>
            </a:extLst>
          </p:cNvPr>
          <p:cNvSpPr>
            <a:spLocks noGrp="1"/>
          </p:cNvSpPr>
          <p:nvPr userDrawn="1">
            <p:ph type="body" sz="quarter" idx="10" hasCustomPrompt="1"/>
            <p:custDataLst>
              <p:tags r:id="rId5"/>
            </p:custDataLst>
          </p:nvPr>
        </p:nvSpPr>
        <p:spPr bwMode="gray">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sp>
        <p:nvSpPr>
          <p:cNvPr id="10" name="2. Slide Title">
            <a:extLst>
              <a:ext uri="{FF2B5EF4-FFF2-40B4-BE49-F238E27FC236}">
                <a16:creationId xmlns:a16="http://schemas.microsoft.com/office/drawing/2014/main" id="{8326FFD0-8389-4032-AAB8-00C262CAF746}"/>
              </a:ext>
            </a:extLst>
          </p:cNvPr>
          <p:cNvSpPr>
            <a:spLocks noGrp="1"/>
          </p:cNvSpPr>
          <p:nvPr userDrawn="1">
            <p:ph type="title" hasCustomPrompt="1"/>
            <p:custDataLst>
              <p:tags r:id="rId6"/>
            </p:custDataLst>
          </p:nvPr>
        </p:nvSpPr>
        <p:spPr bwMode="gray">
          <a:xfrm>
            <a:off x="554736" y="172212"/>
            <a:ext cx="11082528" cy="769441"/>
          </a:xfrm>
          <a:prstGeom prst="rect">
            <a:avLst/>
          </a:prstGeom>
        </p:spPr>
        <p:txBody>
          <a:bodyPr vert="horz" wrap="square" lIns="0" tIns="0" rIns="0" bIns="0" rtlCol="0" anchor="t" anchorCtr="0">
            <a:noAutofit/>
          </a:bodyPr>
          <a:lstStyle>
            <a:lvl1pPr>
              <a:defRPr/>
            </a:lvl1pPr>
          </a:lstStyle>
          <a:p>
            <a:r>
              <a:rPr lang="en-US"/>
              <a:t>Click to edit Master title style</a:t>
            </a:r>
            <a:br>
              <a:rPr lang="en-US"/>
            </a:br>
            <a:endParaRPr lang="en-US"/>
          </a:p>
        </p:txBody>
      </p:sp>
      <p:sp>
        <p:nvSpPr>
          <p:cNvPr id="4" name="5. Source" hidden="1">
            <a:extLst>
              <a:ext uri="{FF2B5EF4-FFF2-40B4-BE49-F238E27FC236}">
                <a16:creationId xmlns:a16="http://schemas.microsoft.com/office/drawing/2014/main" id="{4DB6725B-B6F1-4827-BCB0-F5095F23443E}"/>
              </a:ext>
            </a:extLst>
          </p:cNvPr>
          <p:cNvSpPr txBox="1"/>
          <p:nvPr userDrawn="1">
            <p:custDataLst>
              <p:tags r:id="rId7"/>
            </p:custDataLst>
          </p:nvPr>
        </p:nvSpPr>
        <p:spPr>
          <a:xfrm>
            <a:off x="554735" y="6501669"/>
            <a:ext cx="7277861" cy="123111"/>
          </a:xfrm>
          <a:prstGeom prst="rect">
            <a:avLst/>
          </a:prstGeom>
          <a:ln w="6350">
            <a:noFill/>
            <a:miter lim="800000"/>
          </a:ln>
        </p:spPr>
        <p:txBody>
          <a:bodyPr vert="horz" wrap="square" lIns="0" tIns="0" rIns="0" bIns="0" rtlCol="0">
            <a:spAutoFit/>
          </a:bodyPr>
          <a:lstStyle/>
          <a:p>
            <a:pPr algn="l">
              <a:spcBef>
                <a:spcPts val="300"/>
              </a:spcBef>
              <a:spcAft>
                <a:spcPts val="300"/>
              </a:spcAft>
              <a:buNone/>
            </a:pPr>
            <a:r>
              <a:rPr lang="en-US" sz="800"/>
              <a:t>Source: …</a:t>
            </a:r>
          </a:p>
        </p:txBody>
      </p:sp>
    </p:spTree>
    <p:extLst>
      <p:ext uri="{BB962C8B-B14F-4D97-AF65-F5344CB8AC3E}">
        <p14:creationId xmlns:p14="http://schemas.microsoft.com/office/powerpoint/2010/main" val="340699843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op Left">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9BA84E71-6FE7-4585-B82E-BE5603311945}"/>
              </a:ext>
            </a:extLst>
          </p:cNvPr>
          <p:cNvGraphicFramePr>
            <a:graphicFrameLocks noChangeAspect="1"/>
          </p:cNvGraphicFramePr>
          <p:nvPr userDrawn="1">
            <p:custDataLst>
              <p:tags r:id="rId1"/>
            </p:custDataLst>
            <p:extLst>
              <p:ext uri="{D42A27DB-BD31-4B8C-83A1-F6EECF244321}">
                <p14:modId xmlns:p14="http://schemas.microsoft.com/office/powerpoint/2010/main" val="116738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10" name="Object 9" hidden="1">
                        <a:extLst>
                          <a:ext uri="{FF2B5EF4-FFF2-40B4-BE49-F238E27FC236}">
                            <a16:creationId xmlns:a16="http://schemas.microsoft.com/office/drawing/2014/main" id="{9BA84E71-6FE7-4585-B82E-BE5603311945}"/>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a:extLst>
              <a:ext uri="{FF2B5EF4-FFF2-40B4-BE49-F238E27FC236}">
                <a16:creationId xmlns:a16="http://schemas.microsoft.com/office/drawing/2014/main" id="{79507E76-C592-431D-BFD7-4DAC92296D8E}"/>
              </a:ext>
            </a:extLst>
          </p:cNvPr>
          <p:cNvSpPr/>
          <p:nvPr userDrawn="1"/>
        </p:nvSpPr>
        <p:spPr bwMode="ltGray">
          <a:xfrm>
            <a:off x="0" y="0"/>
            <a:ext cx="3048000" cy="6858000"/>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9" name="Rectangle 8" hidden="1">
            <a:extLst>
              <a:ext uri="{FF2B5EF4-FFF2-40B4-BE49-F238E27FC236}">
                <a16:creationId xmlns:a16="http://schemas.microsoft.com/office/drawing/2014/main" id="{D62A08AB-557D-4245-84FA-9DB6B6C6845A}"/>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bwMode="ltGray">
          <a:xfrm>
            <a:off x="554735" y="801185"/>
            <a:ext cx="2226564" cy="769441"/>
          </a:xfrm>
          <a:prstGeom prst="rect">
            <a:avLst/>
          </a:prstGeom>
        </p:spPr>
        <p:txBody>
          <a:bodyPr vert="horz" anchor="t">
            <a:spAutoFit/>
          </a:bodyPr>
          <a:lstStyle>
            <a:lvl1pPr rtl="0">
              <a:lnSpc>
                <a:spcPct val="100000"/>
              </a:lnSpc>
              <a:defRPr>
                <a:ln w="6350" cap="flat">
                  <a:noFill/>
                  <a:miter lim="800000"/>
                </a:ln>
                <a:solidFill>
                  <a:schemeClr val="bg1"/>
                </a:solidFill>
              </a:defRPr>
            </a:lvl1pPr>
          </a:lstStyle>
          <a:p>
            <a:r>
              <a:rPr lang="en-US"/>
              <a:t>Click to edit Master title style</a:t>
            </a:r>
          </a:p>
        </p:txBody>
      </p:sp>
      <p:sp>
        <p:nvSpPr>
          <p:cNvPr id="4" name="Slide Number">
            <a:extLst>
              <a:ext uri="{FF2B5EF4-FFF2-40B4-BE49-F238E27FC236}">
                <a16:creationId xmlns:a16="http://schemas.microsoft.com/office/drawing/2014/main" id="{EFB4BF85-6002-4998-80DC-DC1B92544D1D}"/>
              </a:ext>
            </a:extLst>
          </p:cNvPr>
          <p:cNvSpPr>
            <a:spLocks noChangeArrowheads="1"/>
          </p:cNvSpPr>
          <p:nvPr userDrawn="1">
            <p:custDataLst>
              <p:tags r:id="rId4"/>
            </p:custDataLst>
          </p:nvPr>
        </p:nvSpPr>
        <p:spPr bwMode="black">
          <a:xfrm>
            <a:off x="5004788" y="6694375"/>
            <a:ext cx="325501" cy="92333"/>
          </a:xfrm>
          <a:prstGeom prst="rect">
            <a:avLst/>
          </a:prstGeom>
          <a:noFill/>
          <a:ln w="9525" algn="ctr">
            <a:noFill/>
            <a:miter lim="800000"/>
            <a:headEnd/>
            <a:tailEnd/>
          </a:ln>
          <a:effectLst/>
        </p:spPr>
        <p:txBody>
          <a:bodyPr wrap="square" lIns="0" tIns="0" rIns="0" bIns="0" anchor="b">
            <a:spAutoFit/>
          </a:bodyPr>
          <a:lstStyle/>
          <a:p>
            <a:pPr lvl="0" algn="ctr" defTabSz="610744" fontAlgn="auto">
              <a:spcBef>
                <a:spcPts val="0"/>
              </a:spcBef>
              <a:spcAft>
                <a:spcPts val="0"/>
              </a:spcAft>
            </a:pPr>
            <a:fld id="{4ABDCABE-3F10-B64C-92F1-862014417034}" type="slidenum">
              <a:rPr lang="en-US" sz="600" b="0" smtClean="0">
                <a:solidFill>
                  <a:srgbClr val="808080"/>
                </a:solidFill>
                <a:cs typeface="Arial" panose="020B0604020202020204" pitchFamily="34" charset="0"/>
              </a:rPr>
              <a:pPr lvl="0" algn="ctr" defTabSz="610744" fontAlgn="auto">
                <a:spcBef>
                  <a:spcPts val="0"/>
                </a:spcBef>
                <a:spcAft>
                  <a:spcPts val="0"/>
                </a:spcAft>
              </a:pPr>
              <a:t>‹#›</a:t>
            </a:fld>
            <a:endParaRPr lang="en-US" sz="600" b="0">
              <a:solidFill>
                <a:srgbClr val="808080"/>
              </a:solidFill>
              <a:cs typeface="Arial" panose="020B0604020202020204" pitchFamily="34" charset="0"/>
            </a:endParaRPr>
          </a:p>
        </p:txBody>
      </p:sp>
      <p:sp>
        <p:nvSpPr>
          <p:cNvPr id="12" name="Rectangle 11">
            <a:extLst>
              <a:ext uri="{FF2B5EF4-FFF2-40B4-BE49-F238E27FC236}">
                <a16:creationId xmlns:a16="http://schemas.microsoft.com/office/drawing/2014/main" id="{685C9A72-0FDB-45D4-9527-9AEF613B807C}"/>
              </a:ext>
              <a:ext uri="{C183D7F6-B498-43B3-948B-1728B52AA6E4}">
                <adec:decorative xmlns:adec="http://schemas.microsoft.com/office/drawing/2017/decorative" val="1"/>
              </a:ext>
            </a:extLst>
          </p:cNvPr>
          <p:cNvSpPr>
            <a:spLocks noChangeAspect="1"/>
          </p:cNvSpPr>
          <p:nvPr userDrawn="1"/>
        </p:nvSpPr>
        <p:spPr bwMode="ltGray">
          <a:xfrm>
            <a:off x="554735" y="400052"/>
            <a:ext cx="457200" cy="114300"/>
          </a:xfrm>
          <a:prstGeom prst="rect">
            <a:avLst/>
          </a:prstGeom>
          <a:solidFill>
            <a:srgbClr val="80C7FB"/>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rgbClr val="80C7FB"/>
              </a:solidFill>
            </a:endParaRPr>
          </a:p>
        </p:txBody>
      </p:sp>
      <p:sp>
        <p:nvSpPr>
          <p:cNvPr id="18" name="Text Placeholder 2">
            <a:extLst>
              <a:ext uri="{FF2B5EF4-FFF2-40B4-BE49-F238E27FC236}">
                <a16:creationId xmlns:a16="http://schemas.microsoft.com/office/drawing/2014/main" id="{E85B696B-44D2-4343-B64A-9FE4D1E28E25}"/>
              </a:ext>
            </a:extLst>
          </p:cNvPr>
          <p:cNvSpPr txBox="1">
            <a:spLocks/>
          </p:cNvSpPr>
          <p:nvPr userDrawn="1"/>
        </p:nvSpPr>
        <p:spPr bwMode="ltGray">
          <a:xfrm>
            <a:off x="554736" y="6676083"/>
            <a:ext cx="1229504" cy="138499"/>
          </a:xfrm>
          <a:prstGeom prst="rect">
            <a:avLst/>
          </a:prstGeom>
        </p:spPr>
        <p:txBody>
          <a:bodyPr wrap="none" lIns="0" tIns="0" rIns="0" bIns="0">
            <a:sp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lgn="l">
              <a:spcBef>
                <a:spcPts val="0"/>
              </a:spcBef>
              <a:spcAft>
                <a:spcPts val="0"/>
              </a:spcAft>
            </a:pPr>
            <a:r>
              <a:rPr lang="en-US" sz="900">
                <a:solidFill>
                  <a:schemeClr val="bg1"/>
                </a:solidFill>
                <a:latin typeface="Calibri" panose="020F0502020204030204" pitchFamily="34" charset="0"/>
              </a:rPr>
              <a:t>Internal Use - Confidential</a:t>
            </a:r>
          </a:p>
        </p:txBody>
      </p:sp>
      <p:sp>
        <p:nvSpPr>
          <p:cNvPr id="19" name="3. Subtitle">
            <a:extLst>
              <a:ext uri="{FF2B5EF4-FFF2-40B4-BE49-F238E27FC236}">
                <a16:creationId xmlns:a16="http://schemas.microsoft.com/office/drawing/2014/main" id="{C8E0A9E4-B29D-425C-A942-5E0576045846}"/>
              </a:ext>
            </a:extLst>
          </p:cNvPr>
          <p:cNvSpPr>
            <a:spLocks noGrp="1"/>
          </p:cNvSpPr>
          <p:nvPr>
            <p:ph type="subTitle" idx="1"/>
            <p:custDataLst>
              <p:tags r:id="rId5"/>
            </p:custDataLst>
          </p:nvPr>
        </p:nvSpPr>
        <p:spPr bwMode="ltGray">
          <a:xfrm>
            <a:off x="554735" y="2514601"/>
            <a:ext cx="2226564" cy="492443"/>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b="0" baseline="0" dirty="0">
                <a:solidFill>
                  <a:schemeClr val="bg1"/>
                </a:solidFill>
              </a:defRPr>
            </a:lvl1pPr>
          </a:lstStyle>
          <a:p>
            <a:pPr lvl="0">
              <a:buNone/>
            </a:pPr>
            <a:r>
              <a:rPr lang="en-US"/>
              <a:t>Click to edit Master subtitle style</a:t>
            </a:r>
          </a:p>
        </p:txBody>
      </p:sp>
      <p:sp>
        <p:nvSpPr>
          <p:cNvPr id="6" name="5. Source" hidden="1">
            <a:extLst>
              <a:ext uri="{FF2B5EF4-FFF2-40B4-BE49-F238E27FC236}">
                <a16:creationId xmlns:a16="http://schemas.microsoft.com/office/drawing/2014/main" id="{01149144-C755-4C82-817B-E70BA6975E2E}"/>
              </a:ext>
            </a:extLst>
          </p:cNvPr>
          <p:cNvSpPr txBox="1"/>
          <p:nvPr userDrawn="1">
            <p:custDataLst>
              <p:tags r:id="rId6"/>
            </p:custDataLst>
          </p:nvPr>
        </p:nvSpPr>
        <p:spPr>
          <a:xfrm>
            <a:off x="554735" y="6501669"/>
            <a:ext cx="7277861" cy="123111"/>
          </a:xfrm>
          <a:prstGeom prst="rect">
            <a:avLst/>
          </a:prstGeom>
          <a:ln w="6350">
            <a:noFill/>
            <a:miter lim="800000"/>
          </a:ln>
        </p:spPr>
        <p:txBody>
          <a:bodyPr vert="horz" wrap="square" lIns="0" tIns="0" rIns="0" bIns="0" rtlCol="0">
            <a:spAutoFit/>
          </a:bodyPr>
          <a:lstStyle/>
          <a:p>
            <a:pPr algn="l">
              <a:spcBef>
                <a:spcPts val="300"/>
              </a:spcBef>
              <a:spcAft>
                <a:spcPts val="300"/>
              </a:spcAft>
              <a:buNone/>
            </a:pPr>
            <a:r>
              <a:rPr lang="en-US" sz="800"/>
              <a:t>Source: …</a:t>
            </a:r>
          </a:p>
        </p:txBody>
      </p:sp>
    </p:spTree>
    <p:extLst>
      <p:ext uri="{BB962C8B-B14F-4D97-AF65-F5344CB8AC3E}">
        <p14:creationId xmlns:p14="http://schemas.microsoft.com/office/powerpoint/2010/main" val="205794355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Mid Lef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C4F5195-E8F7-4A2F-B02E-643BB3D88381}"/>
              </a:ext>
            </a:extLst>
          </p:cNvPr>
          <p:cNvGraphicFramePr>
            <a:graphicFrameLocks noChangeAspect="1"/>
          </p:cNvGraphicFramePr>
          <p:nvPr userDrawn="1">
            <p:custDataLst>
              <p:tags r:id="rId1"/>
            </p:custDataLst>
            <p:extLst>
              <p:ext uri="{D42A27DB-BD31-4B8C-83A1-F6EECF244321}">
                <p14:modId xmlns:p14="http://schemas.microsoft.com/office/powerpoint/2010/main" val="41331880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4" name="Object 3" hidden="1">
                        <a:extLst>
                          <a:ext uri="{FF2B5EF4-FFF2-40B4-BE49-F238E27FC236}">
                            <a16:creationId xmlns:a16="http://schemas.microsoft.com/office/drawing/2014/main" id="{3C4F5195-E8F7-4A2F-B02E-643BB3D88381}"/>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15EFC92-5E3D-4BDC-A378-85D30212A9E2}"/>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3044280"/>
            <a:ext cx="5065776" cy="769441"/>
          </a:xfrm>
          <a:prstGeom prst="rect">
            <a:avLst/>
          </a:prstGeom>
        </p:spPr>
        <p:txBody>
          <a:bodyPr vert="horz" rIns="365760" anchor="ctr">
            <a:noAutofit/>
          </a:bodyPr>
          <a:lstStyle>
            <a:lvl1pPr rtl="0">
              <a:defRPr>
                <a:ln w="6350" cap="flat">
                  <a:noFill/>
                  <a:miter lim="800000"/>
                </a:ln>
              </a:defRPr>
            </a:lvl1pPr>
          </a:lstStyle>
          <a:p>
            <a:r>
              <a:rPr lang="en-US"/>
              <a:t>Click to edit Master title style</a:t>
            </a:r>
          </a:p>
        </p:txBody>
      </p:sp>
      <p:sp>
        <p:nvSpPr>
          <p:cNvPr id="9" name="Slide Number">
            <a:extLst>
              <a:ext uri="{FF2B5EF4-FFF2-40B4-BE49-F238E27FC236}">
                <a16:creationId xmlns:a16="http://schemas.microsoft.com/office/drawing/2014/main" id="{2BF771FC-DD10-42B6-A51E-7F1E26F8184D}"/>
              </a:ext>
            </a:extLst>
          </p:cNvPr>
          <p:cNvSpPr>
            <a:spLocks noChangeArrowheads="1"/>
          </p:cNvSpPr>
          <p:nvPr userDrawn="1">
            <p:custDataLst>
              <p:tags r:id="rId4"/>
            </p:custDataLst>
          </p:nvPr>
        </p:nvSpPr>
        <p:spPr bwMode="black">
          <a:xfrm>
            <a:off x="5004788" y="6694375"/>
            <a:ext cx="325501" cy="92333"/>
          </a:xfrm>
          <a:prstGeom prst="rect">
            <a:avLst/>
          </a:prstGeom>
          <a:noFill/>
          <a:ln w="9525" algn="ctr">
            <a:noFill/>
            <a:miter lim="800000"/>
            <a:headEnd/>
            <a:tailEnd/>
          </a:ln>
          <a:effectLst/>
        </p:spPr>
        <p:txBody>
          <a:bodyPr wrap="square" lIns="0" tIns="0" rIns="0" bIns="0" anchor="b">
            <a:spAutoFit/>
          </a:bodyPr>
          <a:lstStyle/>
          <a:p>
            <a:pPr lvl="0" algn="ctr" defTabSz="610744" fontAlgn="auto">
              <a:spcBef>
                <a:spcPts val="0"/>
              </a:spcBef>
              <a:spcAft>
                <a:spcPts val="0"/>
              </a:spcAft>
            </a:pPr>
            <a:fld id="{4ABDCABE-3F10-B64C-92F1-862014417034}" type="slidenum">
              <a:rPr lang="en-US" sz="600" b="0" smtClean="0">
                <a:solidFill>
                  <a:srgbClr val="808080"/>
                </a:solidFill>
                <a:cs typeface="Arial" panose="020B0604020202020204" pitchFamily="34" charset="0"/>
              </a:rPr>
              <a:pPr lvl="0" algn="ctr" defTabSz="610744" fontAlgn="auto">
                <a:spcBef>
                  <a:spcPts val="0"/>
                </a:spcBef>
                <a:spcAft>
                  <a:spcPts val="0"/>
                </a:spcAft>
              </a:pPr>
              <a:t>‹#›</a:t>
            </a:fld>
            <a:endParaRPr lang="en-US" sz="600" b="0">
              <a:solidFill>
                <a:srgbClr val="808080"/>
              </a:solidFill>
              <a:cs typeface="Arial" panose="020B0604020202020204" pitchFamily="34" charset="0"/>
            </a:endParaRPr>
          </a:p>
        </p:txBody>
      </p:sp>
      <p:sp>
        <p:nvSpPr>
          <p:cNvPr id="10" name="1. On-page tracker">
            <a:extLst>
              <a:ext uri="{FF2B5EF4-FFF2-40B4-BE49-F238E27FC236}">
                <a16:creationId xmlns:a16="http://schemas.microsoft.com/office/drawing/2014/main" id="{E4983596-431B-4F12-AA07-76914CD3DEE7}"/>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sp>
        <p:nvSpPr>
          <p:cNvPr id="6" name="5. Source" hidden="1">
            <a:extLst>
              <a:ext uri="{FF2B5EF4-FFF2-40B4-BE49-F238E27FC236}">
                <a16:creationId xmlns:a16="http://schemas.microsoft.com/office/drawing/2014/main" id="{B77DC66B-1512-47E9-A4C5-35E325EA2991}"/>
              </a:ext>
            </a:extLst>
          </p:cNvPr>
          <p:cNvSpPr txBox="1"/>
          <p:nvPr userDrawn="1">
            <p:custDataLst>
              <p:tags r:id="rId6"/>
            </p:custDataLst>
          </p:nvPr>
        </p:nvSpPr>
        <p:spPr>
          <a:xfrm>
            <a:off x="554735" y="6501669"/>
            <a:ext cx="7277861" cy="123111"/>
          </a:xfrm>
          <a:prstGeom prst="rect">
            <a:avLst/>
          </a:prstGeom>
          <a:ln w="6350">
            <a:noFill/>
            <a:miter lim="800000"/>
          </a:ln>
        </p:spPr>
        <p:txBody>
          <a:bodyPr vert="horz" wrap="square" lIns="0" tIns="0" rIns="0" bIns="0" rtlCol="0">
            <a:spAutoFit/>
          </a:bodyPr>
          <a:lstStyle/>
          <a:p>
            <a:pPr algn="l">
              <a:spcBef>
                <a:spcPts val="300"/>
              </a:spcBef>
              <a:spcAft>
                <a:spcPts val="300"/>
              </a:spcAft>
              <a:buNone/>
            </a:pPr>
            <a:r>
              <a:rPr lang="en-US" sz="800"/>
              <a:t>Source: …</a:t>
            </a:r>
          </a:p>
        </p:txBody>
      </p:sp>
    </p:spTree>
    <p:extLst>
      <p:ext uri="{BB962C8B-B14F-4D97-AF65-F5344CB8AC3E}">
        <p14:creationId xmlns:p14="http://schemas.microsoft.com/office/powerpoint/2010/main" val="237275555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05B6D76-6B4B-4ED5-B8F1-5D1D09831257}"/>
              </a:ext>
            </a:extLst>
          </p:cNvPr>
          <p:cNvGraphicFramePr>
            <a:graphicFrameLocks noChangeAspect="1"/>
          </p:cNvGraphicFramePr>
          <p:nvPr userDrawn="1">
            <p:custDataLst>
              <p:tags r:id="rId1"/>
            </p:custDataLst>
            <p:extLst>
              <p:ext uri="{D42A27DB-BD31-4B8C-83A1-F6EECF244321}">
                <p14:modId xmlns:p14="http://schemas.microsoft.com/office/powerpoint/2010/main" val="23691565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305B6D76-6B4B-4ED5-B8F1-5D1D09831257}"/>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pic>
        <p:nvPicPr>
          <p:cNvPr id="19" name="Picture 18">
            <a:extLst>
              <a:ext uri="{FF2B5EF4-FFF2-40B4-BE49-F238E27FC236}">
                <a16:creationId xmlns:a16="http://schemas.microsoft.com/office/drawing/2014/main" id="{86DD6589-93D8-4B1A-AEEE-47B0CC6FEA9F}"/>
              </a:ext>
            </a:extLst>
          </p:cNvPr>
          <p:cNvPicPr>
            <a:picLocks noChangeAspect="1"/>
          </p:cNvPicPr>
          <p:nvPr userDrawn="1"/>
        </p:nvPicPr>
        <p:blipFill>
          <a:blip r:embed="rId10"/>
          <a:stretch>
            <a:fillRect/>
          </a:stretch>
        </p:blipFill>
        <p:spPr bwMode="ltGray">
          <a:xfrm>
            <a:off x="0" y="0"/>
            <a:ext cx="12192000" cy="6858000"/>
          </a:xfrm>
          <a:prstGeom prst="rect">
            <a:avLst/>
          </a:prstGeom>
        </p:spPr>
      </p:pic>
      <p:sp>
        <p:nvSpPr>
          <p:cNvPr id="2" name="Rectangle 1" hidden="1">
            <a:extLst>
              <a:ext uri="{FF2B5EF4-FFF2-40B4-BE49-F238E27FC236}">
                <a16:creationId xmlns:a16="http://schemas.microsoft.com/office/drawing/2014/main" id="{BDCF374B-2477-45CD-A00B-B8676A45ACD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7" name="2. Slide Title">
            <a:extLst>
              <a:ext uri="{FF2B5EF4-FFF2-40B4-BE49-F238E27FC236}">
                <a16:creationId xmlns:a16="http://schemas.microsoft.com/office/drawing/2014/main" id="{99495DFD-8D6A-4DD8-AE3A-47FA42AA0A4F}"/>
              </a:ext>
            </a:extLst>
          </p:cNvPr>
          <p:cNvSpPr>
            <a:spLocks noGrp="1"/>
          </p:cNvSpPr>
          <p:nvPr>
            <p:ph type="title" hasCustomPrompt="1"/>
            <p:custDataLst>
              <p:tags r:id="rId3"/>
            </p:custDataLst>
          </p:nvPr>
        </p:nvSpPr>
        <p:spPr bwMode="ltGray">
          <a:xfrm>
            <a:off x="554735" y="3595505"/>
            <a:ext cx="4283965" cy="1354217"/>
          </a:xfrm>
        </p:spPr>
        <p:txBody>
          <a:bodyPr vert="horz" wrap="square" anchor="b">
            <a:spAutoFit/>
          </a:bodyPr>
          <a:lstStyle>
            <a:lvl1pPr rtl="0">
              <a:lnSpc>
                <a:spcPct val="100000"/>
              </a:lnSpc>
              <a:defRPr sz="4400">
                <a:solidFill>
                  <a:schemeClr val="bg2"/>
                </a:solidFill>
              </a:defRPr>
            </a:lvl1pPr>
          </a:lstStyle>
          <a:p>
            <a:r>
              <a:rPr lang="en-US"/>
              <a:t>Click to </a:t>
            </a:r>
            <a:br>
              <a:rPr lang="en-US"/>
            </a:br>
            <a:r>
              <a:rPr lang="en-US"/>
              <a:t>edit Master</a:t>
            </a:r>
          </a:p>
        </p:txBody>
      </p:sp>
      <p:sp>
        <p:nvSpPr>
          <p:cNvPr id="8" name="Slide Number">
            <a:extLst>
              <a:ext uri="{FF2B5EF4-FFF2-40B4-BE49-F238E27FC236}">
                <a16:creationId xmlns:a16="http://schemas.microsoft.com/office/drawing/2014/main" id="{A86AE8A6-05EF-4E76-AAAD-41743692E9F9}"/>
              </a:ext>
            </a:extLst>
          </p:cNvPr>
          <p:cNvSpPr>
            <a:spLocks noChangeArrowheads="1"/>
          </p:cNvSpPr>
          <p:nvPr userDrawn="1">
            <p:custDataLst>
              <p:tags r:id="rId4"/>
            </p:custDataLst>
          </p:nvPr>
        </p:nvSpPr>
        <p:spPr bwMode="ltGray">
          <a:xfrm>
            <a:off x="5004788" y="6694375"/>
            <a:ext cx="325501" cy="92333"/>
          </a:xfrm>
          <a:prstGeom prst="rect">
            <a:avLst/>
          </a:prstGeom>
          <a:noFill/>
          <a:ln w="9525" algn="ctr">
            <a:noFill/>
            <a:miter lim="800000"/>
            <a:headEnd/>
            <a:tailEnd/>
          </a:ln>
          <a:effectLst/>
        </p:spPr>
        <p:txBody>
          <a:bodyPr wrap="square" lIns="0" tIns="0" rIns="0" bIns="0" anchor="b">
            <a:spAutoFit/>
          </a:bodyPr>
          <a:lstStyle/>
          <a:p>
            <a:pPr lvl="0" algn="ctr" defTabSz="610744" fontAlgn="auto">
              <a:spcBef>
                <a:spcPts val="0"/>
              </a:spcBef>
              <a:spcAft>
                <a:spcPts val="0"/>
              </a:spcAft>
            </a:pPr>
            <a:fld id="{4ABDCABE-3F10-B64C-92F1-862014417034}" type="slidenum">
              <a:rPr lang="en-US" sz="600" b="0" smtClean="0">
                <a:solidFill>
                  <a:schemeClr val="bg1"/>
                </a:solidFill>
                <a:cs typeface="Arial" panose="020B0604020202020204" pitchFamily="34" charset="0"/>
              </a:rPr>
              <a:pPr lvl="0" algn="ctr" defTabSz="610744" fontAlgn="auto">
                <a:spcBef>
                  <a:spcPts val="0"/>
                </a:spcBef>
                <a:spcAft>
                  <a:spcPts val="0"/>
                </a:spcAft>
              </a:pPr>
              <a:t>‹#›</a:t>
            </a:fld>
            <a:endParaRPr lang="en-US" sz="600" b="0">
              <a:solidFill>
                <a:schemeClr val="bg1"/>
              </a:solidFill>
              <a:cs typeface="Arial" panose="020B0604020202020204" pitchFamily="34" charset="0"/>
            </a:endParaRPr>
          </a:p>
        </p:txBody>
      </p:sp>
      <p:sp>
        <p:nvSpPr>
          <p:cNvPr id="20" name="Rectangle 19">
            <a:extLst>
              <a:ext uri="{FF2B5EF4-FFF2-40B4-BE49-F238E27FC236}">
                <a16:creationId xmlns:a16="http://schemas.microsoft.com/office/drawing/2014/main" id="{72A66026-402F-447A-B503-40596204A701}"/>
              </a:ext>
              <a:ext uri="{C183D7F6-B498-43B3-948B-1728B52AA6E4}">
                <adec:decorative xmlns:adec="http://schemas.microsoft.com/office/drawing/2017/decorative" val="1"/>
              </a:ext>
            </a:extLst>
          </p:cNvPr>
          <p:cNvSpPr>
            <a:spLocks noChangeAspect="1"/>
          </p:cNvSpPr>
          <p:nvPr userDrawn="1"/>
        </p:nvSpPr>
        <p:spPr bwMode="ltGray">
          <a:xfrm>
            <a:off x="554735" y="400052"/>
            <a:ext cx="457200" cy="114300"/>
          </a:xfrm>
          <a:prstGeom prst="rect">
            <a:avLst/>
          </a:prstGeom>
          <a:solidFill>
            <a:srgbClr val="80C7FB"/>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2"/>
              </a:solidFill>
            </a:endParaRPr>
          </a:p>
        </p:txBody>
      </p:sp>
      <p:pic>
        <p:nvPicPr>
          <p:cNvPr id="27" name="Picture 26">
            <a:extLst>
              <a:ext uri="{FF2B5EF4-FFF2-40B4-BE49-F238E27FC236}">
                <a16:creationId xmlns:a16="http://schemas.microsoft.com/office/drawing/2014/main" id="{E6031C1C-7A94-4CAA-9FBE-C4C020762DA8}"/>
              </a:ext>
            </a:extLst>
          </p:cNvPr>
          <p:cNvPicPr>
            <a:picLocks noChangeAspect="1"/>
          </p:cNvPicPr>
          <p:nvPr userDrawn="1"/>
        </p:nvPicPr>
        <p:blipFill>
          <a:blip r:embed="rId11">
            <a:extLst>
              <a:ext uri="{28A0092B-C50C-407E-A947-70E740481C1C}">
                <a14:useLocalDpi xmlns:a14="http://schemas.microsoft.com/office/drawing/2010/main"/>
              </a:ext>
            </a:extLst>
          </a:blip>
          <a:stretch>
            <a:fillRect/>
          </a:stretch>
        </p:blipFill>
        <p:spPr bwMode="ltGray">
          <a:xfrm>
            <a:off x="10198608" y="6455978"/>
            <a:ext cx="1438648" cy="187024"/>
          </a:xfrm>
          <a:prstGeom prst="rect">
            <a:avLst/>
          </a:prstGeom>
        </p:spPr>
      </p:pic>
      <p:sp>
        <p:nvSpPr>
          <p:cNvPr id="29" name="1. On-page tracker">
            <a:extLst>
              <a:ext uri="{FF2B5EF4-FFF2-40B4-BE49-F238E27FC236}">
                <a16:creationId xmlns:a16="http://schemas.microsoft.com/office/drawing/2014/main" id="{6B5C80D0-419B-4CF5-9364-136860557197}"/>
              </a:ext>
            </a:extLst>
          </p:cNvPr>
          <p:cNvSpPr>
            <a:spLocks noGrp="1"/>
          </p:cNvSpPr>
          <p:nvPr>
            <p:ph type="body" sz="quarter" idx="10" hasCustomPrompt="1"/>
            <p:custDataLst>
              <p:tags r:id="rId5"/>
            </p:custDataLst>
          </p:nvPr>
        </p:nvSpPr>
        <p:spPr bwMode="ltGray">
          <a:xfrm>
            <a:off x="1148751" y="396005"/>
            <a:ext cx="3689949" cy="123111"/>
          </a:xfrm>
          <a:prstGeom prst="rect">
            <a:avLst/>
          </a:prstGeom>
          <a:ln w="6350">
            <a:noFill/>
            <a:miter lim="800000"/>
          </a:ln>
        </p:spPr>
        <p:txBody>
          <a:bodyPr vert="horz" wrap="square" lIns="0" tIns="0" rIns="0" bIns="0" rtlCol="0">
            <a:spAutoFit/>
          </a:bodyPr>
          <a:lstStyle>
            <a:lvl1pPr rtl="0">
              <a:defRPr lang="en-US" sz="800" b="0" dirty="0">
                <a:solidFill>
                  <a:schemeClr val="bg1"/>
                </a:solidFill>
                <a:cs typeface="+mn-cs"/>
              </a:defRPr>
            </a:lvl1pPr>
          </a:lstStyle>
          <a:p>
            <a:pPr lvl="0">
              <a:buNone/>
            </a:pPr>
            <a:r>
              <a:rPr lang="en-US"/>
              <a:t>Add tracker</a:t>
            </a:r>
          </a:p>
        </p:txBody>
      </p:sp>
      <p:sp>
        <p:nvSpPr>
          <p:cNvPr id="5" name="5. Source" hidden="1">
            <a:extLst>
              <a:ext uri="{FF2B5EF4-FFF2-40B4-BE49-F238E27FC236}">
                <a16:creationId xmlns:a16="http://schemas.microsoft.com/office/drawing/2014/main" id="{C96873B9-B2EE-4046-A896-25BA4B6EF2E3}"/>
              </a:ext>
            </a:extLst>
          </p:cNvPr>
          <p:cNvSpPr txBox="1"/>
          <p:nvPr userDrawn="1">
            <p:custDataLst>
              <p:tags r:id="rId6"/>
            </p:custDataLst>
          </p:nvPr>
        </p:nvSpPr>
        <p:spPr>
          <a:xfrm>
            <a:off x="554735" y="6501669"/>
            <a:ext cx="7277861" cy="123111"/>
          </a:xfrm>
          <a:prstGeom prst="rect">
            <a:avLst/>
          </a:prstGeom>
          <a:ln w="6350">
            <a:noFill/>
            <a:miter lim="800000"/>
          </a:ln>
        </p:spPr>
        <p:txBody>
          <a:bodyPr vert="horz" wrap="square" lIns="0" tIns="0" rIns="0" bIns="0" rtlCol="0">
            <a:spAutoFit/>
          </a:bodyPr>
          <a:lstStyle/>
          <a:p>
            <a:pPr algn="l">
              <a:spcBef>
                <a:spcPts val="300"/>
              </a:spcBef>
              <a:spcAft>
                <a:spcPts val="300"/>
              </a:spcAft>
              <a:buNone/>
            </a:pPr>
            <a:r>
              <a:rPr lang="en-US" sz="800"/>
              <a:t>Source: …</a:t>
            </a:r>
          </a:p>
        </p:txBody>
      </p:sp>
    </p:spTree>
    <p:extLst>
      <p:ext uri="{BB962C8B-B14F-4D97-AF65-F5344CB8AC3E}">
        <p14:creationId xmlns:p14="http://schemas.microsoft.com/office/powerpoint/2010/main" val="252230613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C6EE29E-F64A-419F-BFB0-EEDEB71953F6}"/>
              </a:ext>
            </a:extLst>
          </p:cNvPr>
          <p:cNvGraphicFramePr>
            <a:graphicFrameLocks noChangeAspect="1"/>
          </p:cNvGraphicFramePr>
          <p:nvPr userDrawn="1">
            <p:custDataLst>
              <p:tags r:id="rId1"/>
            </p:custDataLst>
            <p:extLst>
              <p:ext uri="{D42A27DB-BD31-4B8C-83A1-F6EECF244321}">
                <p14:modId xmlns:p14="http://schemas.microsoft.com/office/powerpoint/2010/main" val="11835525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EC6EE29E-F64A-419F-BFB0-EEDEB71953F6}"/>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69526043-F22A-4ED3-B0A1-DD7C4F83AF9B}"/>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3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2. Slide Title">
            <a:extLst>
              <a:ext uri="{FF2B5EF4-FFF2-40B4-BE49-F238E27FC236}">
                <a16:creationId xmlns:a16="http://schemas.microsoft.com/office/drawing/2014/main" id="{EA735538-C733-4892-93A4-7B433D8B8293}"/>
              </a:ext>
            </a:extLst>
          </p:cNvPr>
          <p:cNvSpPr>
            <a:spLocks noGrp="1"/>
          </p:cNvSpPr>
          <p:nvPr>
            <p:ph type="title" hasCustomPrompt="1"/>
            <p:custDataLst>
              <p:tags r:id="rId3"/>
            </p:custDataLst>
          </p:nvPr>
        </p:nvSpPr>
        <p:spPr>
          <a:xfrm>
            <a:off x="1505712" y="3556229"/>
            <a:ext cx="9180576" cy="523220"/>
          </a:xfrm>
          <a:prstGeom prst="rect">
            <a:avLst/>
          </a:prstGeom>
        </p:spPr>
        <p:txBody>
          <a:bodyPr vert="horz" anchor="b">
            <a:spAutoFit/>
          </a:bodyPr>
          <a:lstStyle>
            <a:lvl1pPr rtl="0">
              <a:lnSpc>
                <a:spcPct val="105000"/>
              </a:lnSpc>
              <a:defRPr sz="3400"/>
            </a:lvl1pPr>
          </a:lstStyle>
          <a:p>
            <a:r>
              <a:rPr lang="en-US"/>
              <a:t>“Click to add quote</a:t>
            </a:r>
          </a:p>
        </p:txBody>
      </p:sp>
      <p:sp>
        <p:nvSpPr>
          <p:cNvPr id="6" name="3. Subtitle">
            <a:extLst>
              <a:ext uri="{FF2B5EF4-FFF2-40B4-BE49-F238E27FC236}">
                <a16:creationId xmlns:a16="http://schemas.microsoft.com/office/drawing/2014/main" id="{8DB5022C-F66C-4018-82F3-195571DDD527}"/>
              </a:ext>
            </a:extLst>
          </p:cNvPr>
          <p:cNvSpPr>
            <a:spLocks noGrp="1"/>
          </p:cNvSpPr>
          <p:nvPr>
            <p:ph type="subTitle" idx="1" hasCustomPrompt="1"/>
            <p:custDataLst>
              <p:tags r:id="rId4"/>
            </p:custDataLst>
          </p:nvPr>
        </p:nvSpPr>
        <p:spPr>
          <a:xfrm>
            <a:off x="1505712" y="4284630"/>
            <a:ext cx="9180576" cy="246221"/>
          </a:xfrm>
          <a:prstGeom prst="rect">
            <a:avLst/>
          </a:prstGeom>
        </p:spPr>
        <p:txBody>
          <a:bodyPr wrap="square">
            <a:spAutoFit/>
          </a:bodyPr>
          <a:lstStyle>
            <a:lvl1pPr marL="0" indent="0" algn="l" rtl="0">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quote source</a:t>
            </a:r>
          </a:p>
        </p:txBody>
      </p:sp>
      <p:sp>
        <p:nvSpPr>
          <p:cNvPr id="9" name="Slide Number">
            <a:extLst>
              <a:ext uri="{FF2B5EF4-FFF2-40B4-BE49-F238E27FC236}">
                <a16:creationId xmlns:a16="http://schemas.microsoft.com/office/drawing/2014/main" id="{FAEB6FCE-50CC-4F2B-A5B3-CB508EDFCD46}"/>
              </a:ext>
            </a:extLst>
          </p:cNvPr>
          <p:cNvSpPr>
            <a:spLocks noChangeArrowheads="1"/>
          </p:cNvSpPr>
          <p:nvPr userDrawn="1">
            <p:custDataLst>
              <p:tags r:id="rId5"/>
            </p:custDataLst>
          </p:nvPr>
        </p:nvSpPr>
        <p:spPr bwMode="black">
          <a:xfrm>
            <a:off x="5004788" y="6694375"/>
            <a:ext cx="325501" cy="92333"/>
          </a:xfrm>
          <a:prstGeom prst="rect">
            <a:avLst/>
          </a:prstGeom>
          <a:noFill/>
          <a:ln w="9525" algn="ctr">
            <a:noFill/>
            <a:miter lim="800000"/>
            <a:headEnd/>
            <a:tailEnd/>
          </a:ln>
          <a:effectLst/>
        </p:spPr>
        <p:txBody>
          <a:bodyPr wrap="square" lIns="0" tIns="0" rIns="0" bIns="0" anchor="b">
            <a:spAutoFit/>
          </a:bodyPr>
          <a:lstStyle/>
          <a:p>
            <a:pPr lvl="0" algn="ctr" defTabSz="610744" fontAlgn="auto">
              <a:spcBef>
                <a:spcPts val="0"/>
              </a:spcBef>
              <a:spcAft>
                <a:spcPts val="0"/>
              </a:spcAft>
            </a:pPr>
            <a:fld id="{4ABDCABE-3F10-B64C-92F1-862014417034}" type="slidenum">
              <a:rPr lang="en-US" sz="600" b="0" smtClean="0">
                <a:solidFill>
                  <a:srgbClr val="808080"/>
                </a:solidFill>
                <a:cs typeface="Arial" panose="020B0604020202020204" pitchFamily="34" charset="0"/>
              </a:rPr>
              <a:pPr lvl="0" algn="ctr" defTabSz="610744" fontAlgn="auto">
                <a:spcBef>
                  <a:spcPts val="0"/>
                </a:spcBef>
                <a:spcAft>
                  <a:spcPts val="0"/>
                </a:spcAft>
              </a:pPr>
              <a:t>‹#›</a:t>
            </a:fld>
            <a:endParaRPr lang="en-US" sz="600" b="0">
              <a:solidFill>
                <a:srgbClr val="808080"/>
              </a:solidFill>
              <a:cs typeface="Arial" panose="020B0604020202020204" pitchFamily="34" charset="0"/>
            </a:endParaRPr>
          </a:p>
        </p:txBody>
      </p:sp>
      <p:sp>
        <p:nvSpPr>
          <p:cNvPr id="10" name="1. On-page tracker">
            <a:extLst>
              <a:ext uri="{FF2B5EF4-FFF2-40B4-BE49-F238E27FC236}">
                <a16:creationId xmlns:a16="http://schemas.microsoft.com/office/drawing/2014/main" id="{556D1499-3230-4098-85B2-D4CC7CA621F1}"/>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sp>
        <p:nvSpPr>
          <p:cNvPr id="5" name="5. Source" hidden="1">
            <a:extLst>
              <a:ext uri="{FF2B5EF4-FFF2-40B4-BE49-F238E27FC236}">
                <a16:creationId xmlns:a16="http://schemas.microsoft.com/office/drawing/2014/main" id="{0A39A9AA-88AF-4AF1-880A-936B611837EF}"/>
              </a:ext>
            </a:extLst>
          </p:cNvPr>
          <p:cNvSpPr txBox="1"/>
          <p:nvPr userDrawn="1">
            <p:custDataLst>
              <p:tags r:id="rId7"/>
            </p:custDataLst>
          </p:nvPr>
        </p:nvSpPr>
        <p:spPr>
          <a:xfrm>
            <a:off x="554735" y="6501669"/>
            <a:ext cx="7277861" cy="123111"/>
          </a:xfrm>
          <a:prstGeom prst="rect">
            <a:avLst/>
          </a:prstGeom>
          <a:ln w="6350">
            <a:noFill/>
            <a:miter lim="800000"/>
          </a:ln>
        </p:spPr>
        <p:txBody>
          <a:bodyPr vert="horz" wrap="square" lIns="0" tIns="0" rIns="0" bIns="0" rtlCol="0">
            <a:spAutoFit/>
          </a:bodyPr>
          <a:lstStyle/>
          <a:p>
            <a:pPr algn="l">
              <a:spcBef>
                <a:spcPts val="300"/>
              </a:spcBef>
              <a:spcAft>
                <a:spcPts val="300"/>
              </a:spcAft>
              <a:buNone/>
            </a:pPr>
            <a:r>
              <a:rPr lang="en-US" sz="800"/>
              <a:t>Source: …</a:t>
            </a:r>
          </a:p>
        </p:txBody>
      </p:sp>
    </p:spTree>
    <p:extLst>
      <p:ext uri="{BB962C8B-B14F-4D97-AF65-F5344CB8AC3E}">
        <p14:creationId xmlns:p14="http://schemas.microsoft.com/office/powerpoint/2010/main" val="31675428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ide bar blue w ph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1" y="801185"/>
            <a:ext cx="2286000" cy="1329595"/>
          </a:xfrm>
          <a:prstGeom prst="rect">
            <a:avLst/>
          </a:prstGeom>
        </p:spPr>
        <p:txBody>
          <a:bodyPr wrap="square" lIns="0" tIns="0" rIns="0" bIns="0">
            <a:spAutoFit/>
          </a:bodyPr>
          <a:lstStyle>
            <a:lvl1pPr>
              <a:defRPr sz="3200">
                <a:solidFill>
                  <a:srgbClr val="E5F8FF"/>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F7E372F5-2EC7-4733-8384-2D4149AFD478}"/>
              </a:ext>
              <a:ext uri="{C183D7F6-B498-43B3-948B-1728B52AA6E4}">
                <adec:decorative xmlns:adec="http://schemas.microsoft.com/office/drawing/2017/decorative" val="1"/>
              </a:ext>
            </a:extLst>
          </p:cNvPr>
          <p:cNvSpPr>
            <a:spLocks noChangeAspect="1"/>
          </p:cNvSpPr>
          <p:nvPr userDrawn="1"/>
        </p:nvSpPr>
        <p:spPr>
          <a:xfrm>
            <a:off x="381001" y="400052"/>
            <a:ext cx="457200" cy="114300"/>
          </a:xfrm>
          <a:prstGeom prst="rect">
            <a:avLst/>
          </a:prstGeom>
          <a:solidFill>
            <a:srgbClr val="80C7FB"/>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rgbClr val="80C7FB"/>
              </a:solidFill>
            </a:endParaRPr>
          </a:p>
        </p:txBody>
      </p:sp>
      <p:sp>
        <p:nvSpPr>
          <p:cNvPr id="6" name="Subtitle 2">
            <a:extLst>
              <a:ext uri="{FF2B5EF4-FFF2-40B4-BE49-F238E27FC236}">
                <a16:creationId xmlns:a16="http://schemas.microsoft.com/office/drawing/2014/main" id="{DD84B0B8-7C41-4C04-9E5E-65F066217219}"/>
              </a:ext>
            </a:extLst>
          </p:cNvPr>
          <p:cNvSpPr>
            <a:spLocks noGrp="1"/>
          </p:cNvSpPr>
          <p:nvPr>
            <p:ph type="subTitle" idx="10"/>
          </p:nvPr>
        </p:nvSpPr>
        <p:spPr>
          <a:xfrm>
            <a:off x="381001" y="2514601"/>
            <a:ext cx="2286000" cy="3714751"/>
          </a:xfrm>
          <a:prstGeom prst="rect">
            <a:avLst/>
          </a:prstGeom>
        </p:spPr>
        <p:txBody>
          <a:bodyPr wrap="square" lIns="0" tIns="0" rIns="0" bIns="0">
            <a:noAutofit/>
          </a:bodyPr>
          <a:lstStyle>
            <a:lvl1pPr marL="0" indent="0" algn="l">
              <a:lnSpc>
                <a:spcPct val="100000"/>
              </a:lnSpc>
              <a:spcBef>
                <a:spcPts val="1200"/>
              </a:spcBef>
              <a:buNone/>
              <a:defRPr sz="1600">
                <a:solidFill>
                  <a:srgbClr val="80C7FB"/>
                </a:solidFill>
                <a:latin typeface="Arial" panose="020B0604020202020204" pitchFamily="34" charset="0"/>
              </a:defRPr>
            </a:lvl1pPr>
            <a:lvl2pPr marL="457194" indent="0" algn="ctr">
              <a:buNone/>
              <a:defRPr sz="2000"/>
            </a:lvl2pPr>
            <a:lvl3pPr marL="914386" indent="0" algn="ctr">
              <a:buNone/>
              <a:defRPr sz="1800"/>
            </a:lvl3pPr>
            <a:lvl4pPr marL="1371579" indent="0" algn="ctr">
              <a:buNone/>
              <a:defRPr sz="1600"/>
            </a:lvl4pPr>
            <a:lvl5pPr marL="1828773" indent="0" algn="ctr">
              <a:buNone/>
              <a:defRPr sz="1600"/>
            </a:lvl5pPr>
            <a:lvl6pPr marL="2285966" indent="0" algn="ctr">
              <a:buNone/>
              <a:defRPr sz="1600"/>
            </a:lvl6pPr>
            <a:lvl7pPr marL="2743158" indent="0" algn="ctr">
              <a:buNone/>
              <a:defRPr sz="1600"/>
            </a:lvl7pPr>
            <a:lvl8pPr marL="3200352" indent="0" algn="ctr">
              <a:buNone/>
              <a:defRPr sz="1600"/>
            </a:lvl8pPr>
            <a:lvl9pPr marL="3657546" indent="0" algn="ctr">
              <a:buNone/>
              <a:defRPr sz="1600"/>
            </a:lvl9pPr>
          </a:lstStyle>
          <a:p>
            <a:r>
              <a:rPr lang="en-US"/>
              <a:t>Click to edit Master subtitle style</a:t>
            </a:r>
          </a:p>
        </p:txBody>
      </p:sp>
      <p:sp>
        <p:nvSpPr>
          <p:cNvPr id="7" name="Picture Placeholder 6">
            <a:extLst>
              <a:ext uri="{FF2B5EF4-FFF2-40B4-BE49-F238E27FC236}">
                <a16:creationId xmlns:a16="http://schemas.microsoft.com/office/drawing/2014/main" id="{E8FAF2F2-81F0-496C-EB9C-AD35CB49960B}"/>
              </a:ext>
            </a:extLst>
          </p:cNvPr>
          <p:cNvSpPr>
            <a:spLocks noGrp="1"/>
          </p:cNvSpPr>
          <p:nvPr>
            <p:ph type="pic" sz="quarter" idx="11"/>
          </p:nvPr>
        </p:nvSpPr>
        <p:spPr>
          <a:xfrm>
            <a:off x="3009900" y="0"/>
            <a:ext cx="9182100" cy="6858000"/>
          </a:xfrm>
          <a:prstGeom prst="rect">
            <a:avLst/>
          </a:prstGeom>
          <a:noFill/>
          <a:ln>
            <a:noFill/>
          </a:ln>
        </p:spPr>
        <p:txBody>
          <a:bodyPr lIns="0" tIns="0" rIns="0" bIns="0" anchor="ctr" anchorCtr="1"/>
          <a:lstStyle>
            <a:lvl1pPr marL="0" indent="0">
              <a:buNone/>
              <a:defRPr>
                <a:solidFill>
                  <a:schemeClr val="bg2"/>
                </a:solidFill>
              </a:defRPr>
            </a:lvl1pPr>
          </a:lstStyle>
          <a:p>
            <a:r>
              <a:rPr lang="en-US"/>
              <a:t>Click icon to add picture</a:t>
            </a:r>
          </a:p>
        </p:txBody>
      </p:sp>
    </p:spTree>
    <p:extLst>
      <p:ext uri="{BB962C8B-B14F-4D97-AF65-F5344CB8AC3E}">
        <p14:creationId xmlns:p14="http://schemas.microsoft.com/office/powerpoint/2010/main" val="624971242"/>
      </p:ext>
    </p:extLst>
  </p:cSld>
  <p:clrMapOvr>
    <a:masterClrMapping/>
  </p:clrMapOvr>
  <p:extLst>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1/4">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A8D6A48-EE20-4EB4-A234-9F3B16C02872}"/>
              </a:ext>
            </a:extLst>
          </p:cNvPr>
          <p:cNvGraphicFramePr>
            <a:graphicFrameLocks noChangeAspect="1"/>
          </p:cNvGraphicFramePr>
          <p:nvPr userDrawn="1">
            <p:custDataLst>
              <p:tags r:id="rId1"/>
            </p:custDataLst>
            <p:extLst>
              <p:ext uri="{D42A27DB-BD31-4B8C-83A1-F6EECF244321}">
                <p14:modId xmlns:p14="http://schemas.microsoft.com/office/powerpoint/2010/main" val="35637552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6" hidden="1">
                        <a:extLst>
                          <a:ext uri="{FF2B5EF4-FFF2-40B4-BE49-F238E27FC236}">
                            <a16:creationId xmlns:a16="http://schemas.microsoft.com/office/drawing/2014/main" id="{DA8D6A48-EE20-4EB4-A234-9F3B16C02872}"/>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67C50C85-5FB9-4798-A8A4-1DA5B9F3ACC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3413760" y="0"/>
            <a:ext cx="8778240" cy="6858000"/>
          </a:xfrm>
          <a:prstGeom prst="rect">
            <a:avLst/>
          </a:prstGeom>
          <a:solidFill>
            <a:schemeClr val="accent1">
              <a:lumMod val="10000"/>
              <a:lumOff val="90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ACF9526A-1F1C-4E57-8A8D-21EDBC12066F}"/>
              </a:ext>
            </a:extLst>
          </p:cNvPr>
          <p:cNvSpPr>
            <a:spLocks noChangeArrowheads="1"/>
          </p:cNvSpPr>
          <p:nvPr userDrawn="1">
            <p:custDataLst>
              <p:tags r:id="rId4"/>
            </p:custDataLst>
          </p:nvPr>
        </p:nvSpPr>
        <p:spPr bwMode="black">
          <a:xfrm>
            <a:off x="5004788" y="6694375"/>
            <a:ext cx="325501" cy="92333"/>
          </a:xfrm>
          <a:prstGeom prst="rect">
            <a:avLst/>
          </a:prstGeom>
          <a:noFill/>
          <a:ln w="9525" algn="ctr">
            <a:noFill/>
            <a:miter lim="800000"/>
            <a:headEnd/>
            <a:tailEnd/>
          </a:ln>
          <a:effectLst/>
        </p:spPr>
        <p:txBody>
          <a:bodyPr wrap="square" lIns="0" tIns="0" rIns="0" bIns="0" anchor="b">
            <a:spAutoFit/>
          </a:bodyPr>
          <a:lstStyle/>
          <a:p>
            <a:pPr lvl="0" algn="ctr" defTabSz="610744" fontAlgn="auto">
              <a:spcBef>
                <a:spcPts val="0"/>
              </a:spcBef>
              <a:spcAft>
                <a:spcPts val="0"/>
              </a:spcAft>
            </a:pPr>
            <a:fld id="{4ABDCABE-3F10-B64C-92F1-862014417034}" type="slidenum">
              <a:rPr lang="en-US" sz="600" b="0" smtClean="0">
                <a:solidFill>
                  <a:srgbClr val="808080"/>
                </a:solidFill>
                <a:cs typeface="Arial" panose="020B0604020202020204" pitchFamily="34" charset="0"/>
              </a:rPr>
              <a:pPr lvl="0" algn="ctr" defTabSz="610744" fontAlgn="auto">
                <a:spcBef>
                  <a:spcPts val="0"/>
                </a:spcBef>
                <a:spcAft>
                  <a:spcPts val="0"/>
                </a:spcAft>
              </a:pPr>
              <a:t>‹#›</a:t>
            </a:fld>
            <a:endParaRPr lang="en-US" sz="600" b="0">
              <a:solidFill>
                <a:srgbClr val="808080"/>
              </a:solidFill>
              <a:cs typeface="Arial" panose="020B0604020202020204" pitchFamily="34" charset="0"/>
            </a:endParaRPr>
          </a:p>
        </p:txBody>
      </p:sp>
      <p:sp>
        <p:nvSpPr>
          <p:cNvPr id="20" name="3. Subtitle">
            <a:extLst>
              <a:ext uri="{FF2B5EF4-FFF2-40B4-BE49-F238E27FC236}">
                <a16:creationId xmlns:a16="http://schemas.microsoft.com/office/drawing/2014/main" id="{A4DBA574-6D59-4DFD-82A7-9B1E9AEB906E}"/>
              </a:ext>
            </a:extLst>
          </p:cNvPr>
          <p:cNvSpPr>
            <a:spLocks noGrp="1"/>
          </p:cNvSpPr>
          <p:nvPr>
            <p:ph type="subTitle" idx="1"/>
            <p:custDataLst>
              <p:tags r:id="rId5"/>
            </p:custDataLst>
          </p:nvPr>
        </p:nvSpPr>
        <p:spPr>
          <a:xfrm>
            <a:off x="554736" y="3659644"/>
            <a:ext cx="2514600" cy="492443"/>
          </a:xfrm>
          <a:prstGeom prst="rect">
            <a:avLst/>
          </a:prstGeom>
        </p:spPr>
        <p:txBody>
          <a:bodyPr wrap="square">
            <a:spAutoFit/>
          </a:bodyPr>
          <a:lstStyle>
            <a:lvl1pPr marL="0" indent="0" algn="l" rtl="0">
              <a:buNone/>
              <a:defRPr sz="1600" b="0" baseline="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10" name="1. On-page tracker">
            <a:extLst>
              <a:ext uri="{FF2B5EF4-FFF2-40B4-BE49-F238E27FC236}">
                <a16:creationId xmlns:a16="http://schemas.microsoft.com/office/drawing/2014/main" id="{96552B7E-7081-4EA8-9351-FE4C7216ADF2}"/>
              </a:ext>
            </a:extLst>
          </p:cNvPr>
          <p:cNvSpPr>
            <a:spLocks noGrp="1"/>
          </p:cNvSpPr>
          <p:nvPr>
            <p:ph type="body" sz="quarter" idx="10" hasCustomPrompt="1"/>
            <p:custDataLst>
              <p:tags r:id="rId6"/>
            </p:custDataLst>
          </p:nvPr>
        </p:nvSpPr>
        <p:spPr>
          <a:xfrm>
            <a:off x="554735" y="41597"/>
            <a:ext cx="2514601"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sp>
        <p:nvSpPr>
          <p:cNvPr id="11" name="2. Slide Title">
            <a:extLst>
              <a:ext uri="{FF2B5EF4-FFF2-40B4-BE49-F238E27FC236}">
                <a16:creationId xmlns:a16="http://schemas.microsoft.com/office/drawing/2014/main" id="{BD1E8CEA-59CA-420E-955C-4C9FBA24773C}"/>
              </a:ext>
            </a:extLst>
          </p:cNvPr>
          <p:cNvSpPr>
            <a:spLocks noGrp="1"/>
          </p:cNvSpPr>
          <p:nvPr>
            <p:ph type="title"/>
            <p:custDataLst>
              <p:tags r:id="rId7"/>
            </p:custDataLst>
          </p:nvPr>
        </p:nvSpPr>
        <p:spPr>
          <a:xfrm>
            <a:off x="554736" y="2744369"/>
            <a:ext cx="2514600" cy="769441"/>
          </a:xfrm>
          <a:prstGeom prst="rect">
            <a:avLst/>
          </a:prstGeom>
        </p:spPr>
        <p:txBody>
          <a:bodyPr vert="horz" wrap="square" lIns="0" tIns="0" rIns="0" bIns="0" rtlCol="0" anchor="b" anchorCtr="0">
            <a:noAutofit/>
          </a:bodyPr>
          <a:lstStyle/>
          <a:p>
            <a:pPr lvl="0"/>
            <a:r>
              <a:rPr lang="en-US"/>
              <a:t>Click to edit Master title style</a:t>
            </a:r>
          </a:p>
        </p:txBody>
      </p:sp>
      <p:sp>
        <p:nvSpPr>
          <p:cNvPr id="12" name="Text Placeholder 2">
            <a:extLst>
              <a:ext uri="{FF2B5EF4-FFF2-40B4-BE49-F238E27FC236}">
                <a16:creationId xmlns:a16="http://schemas.microsoft.com/office/drawing/2014/main" id="{3C816E5A-24A7-45F9-ABF2-3CED676F7EDD}"/>
              </a:ext>
            </a:extLst>
          </p:cNvPr>
          <p:cNvSpPr txBox="1">
            <a:spLocks/>
          </p:cNvSpPr>
          <p:nvPr userDrawn="1"/>
        </p:nvSpPr>
        <p:spPr bwMode="ltGray">
          <a:xfrm>
            <a:off x="554736" y="6676083"/>
            <a:ext cx="1229504" cy="138499"/>
          </a:xfrm>
          <a:prstGeom prst="rect">
            <a:avLst/>
          </a:prstGeom>
        </p:spPr>
        <p:txBody>
          <a:bodyPr wrap="none" lIns="0" tIns="0" rIns="0" bIns="0">
            <a:sp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lgn="l">
              <a:spcBef>
                <a:spcPts val="0"/>
              </a:spcBef>
              <a:spcAft>
                <a:spcPts val="0"/>
              </a:spcAft>
            </a:pPr>
            <a:r>
              <a:rPr lang="en-US" sz="900">
                <a:solidFill>
                  <a:srgbClr val="7F7F7F"/>
                </a:solidFill>
                <a:latin typeface="Calibri" panose="020F0502020204030204" pitchFamily="34" charset="0"/>
              </a:rPr>
              <a:t>Internal Use - Confidential</a:t>
            </a:r>
          </a:p>
        </p:txBody>
      </p:sp>
      <p:sp>
        <p:nvSpPr>
          <p:cNvPr id="13" name="Text Placeholder 2">
            <a:extLst>
              <a:ext uri="{FF2B5EF4-FFF2-40B4-BE49-F238E27FC236}">
                <a16:creationId xmlns:a16="http://schemas.microsoft.com/office/drawing/2014/main" id="{FFE798BD-BE85-425E-B65B-2D6B8F1DE974}"/>
              </a:ext>
            </a:extLst>
          </p:cNvPr>
          <p:cNvSpPr txBox="1">
            <a:spLocks/>
          </p:cNvSpPr>
          <p:nvPr userDrawn="1"/>
        </p:nvSpPr>
        <p:spPr bwMode="ltGray">
          <a:xfrm>
            <a:off x="5381061" y="6701002"/>
            <a:ext cx="1429879" cy="83100"/>
          </a:xfrm>
          <a:prstGeom prst="rect">
            <a:avLst/>
          </a:prstGeom>
        </p:spPr>
        <p:txBody>
          <a:bodyPr wrap="none" lIns="0" tIns="0" rIns="0" bIns="0">
            <a:spAutoFit/>
          </a:bodyPr>
          <a:lstStyle>
            <a:defPPr>
              <a:defRPr lang="en-US"/>
            </a:defPPr>
            <a:lvl1pPr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indent="0" algn="ctr" defTabSz="1219183" rtl="0" eaLnBrk="1" fontAlgn="base" latinLnBrk="0" hangingPunct="1">
              <a:lnSpc>
                <a:spcPct val="90000"/>
              </a:lnSpc>
              <a:spcBef>
                <a:spcPts val="133"/>
              </a:spcBef>
              <a:spcAft>
                <a:spcPts val="133"/>
              </a:spcAft>
              <a:buClrTx/>
              <a:buSzTx/>
              <a:buFontTx/>
              <a:buNone/>
              <a:tabLst/>
              <a:defRPr/>
            </a:pPr>
            <a:r>
              <a:rPr lang="en-US" sz="600" b="0" i="0" u="none" baseline="0">
                <a:solidFill>
                  <a:srgbClr val="808080"/>
                </a:solidFill>
                <a:latin typeface="Arial" panose="020B0604020202020204" pitchFamily="34" charset="0"/>
              </a:rPr>
              <a:t>Copyright © Dell Inc. All Rights Reserved.</a:t>
            </a:r>
          </a:p>
        </p:txBody>
      </p:sp>
      <p:pic>
        <p:nvPicPr>
          <p:cNvPr id="14" name="Logo">
            <a:extLst>
              <a:ext uri="{FF2B5EF4-FFF2-40B4-BE49-F238E27FC236}">
                <a16:creationId xmlns:a16="http://schemas.microsoft.com/office/drawing/2014/main" id="{6BA9493F-E866-47C1-B9F9-3E506606437D}"/>
              </a:ext>
            </a:extLst>
          </p:cNvPr>
          <p:cNvPicPr>
            <a:picLocks noChangeAspect="1"/>
          </p:cNvPicPr>
          <p:nvPr userDrawn="1"/>
        </p:nvPicPr>
        <p:blipFill>
          <a:blip r:embed="rId12">
            <a:extLst>
              <a:ext uri="{28A0092B-C50C-407E-A947-70E740481C1C}">
                <a14:useLocalDpi xmlns:a14="http://schemas.microsoft.com/office/drawing/2010/main"/>
              </a:ext>
            </a:extLst>
          </a:blip>
          <a:stretch>
            <a:fillRect/>
          </a:stretch>
        </p:blipFill>
        <p:spPr bwMode="ltGray">
          <a:xfrm>
            <a:off x="10198608" y="6455978"/>
            <a:ext cx="1438656" cy="187024"/>
          </a:xfrm>
          <a:prstGeom prst="rect">
            <a:avLst/>
          </a:prstGeom>
        </p:spPr>
      </p:pic>
      <p:sp>
        <p:nvSpPr>
          <p:cNvPr id="5" name="5. Source" hidden="1">
            <a:extLst>
              <a:ext uri="{FF2B5EF4-FFF2-40B4-BE49-F238E27FC236}">
                <a16:creationId xmlns:a16="http://schemas.microsoft.com/office/drawing/2014/main" id="{92C6A34B-80A2-4D53-AB2C-A1426DE9A3D7}"/>
              </a:ext>
            </a:extLst>
          </p:cNvPr>
          <p:cNvSpPr txBox="1"/>
          <p:nvPr userDrawn="1">
            <p:custDataLst>
              <p:tags r:id="rId8"/>
            </p:custDataLst>
          </p:nvPr>
        </p:nvSpPr>
        <p:spPr>
          <a:xfrm>
            <a:off x="554735" y="6501669"/>
            <a:ext cx="7277861" cy="123111"/>
          </a:xfrm>
          <a:prstGeom prst="rect">
            <a:avLst/>
          </a:prstGeom>
          <a:ln w="6350">
            <a:noFill/>
            <a:miter lim="800000"/>
          </a:ln>
        </p:spPr>
        <p:txBody>
          <a:bodyPr vert="horz" wrap="square" lIns="0" tIns="0" rIns="0" bIns="0" rtlCol="0">
            <a:spAutoFit/>
          </a:bodyPr>
          <a:lstStyle/>
          <a:p>
            <a:pPr algn="l">
              <a:spcBef>
                <a:spcPts val="300"/>
              </a:spcBef>
              <a:spcAft>
                <a:spcPts val="300"/>
              </a:spcAft>
              <a:buNone/>
            </a:pPr>
            <a:r>
              <a:rPr lang="en-US" sz="800"/>
              <a:t>Source: …</a:t>
            </a:r>
          </a:p>
        </p:txBody>
      </p:sp>
    </p:spTree>
    <p:extLst>
      <p:ext uri="{BB962C8B-B14F-4D97-AF65-F5344CB8AC3E}">
        <p14:creationId xmlns:p14="http://schemas.microsoft.com/office/powerpoint/2010/main" val="208427032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1/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EE6E84E-0DE7-4EEF-8932-BF42153B3B56}"/>
              </a:ext>
            </a:extLst>
          </p:cNvPr>
          <p:cNvGraphicFramePr>
            <a:graphicFrameLocks noChangeAspect="1"/>
          </p:cNvGraphicFramePr>
          <p:nvPr userDrawn="1">
            <p:custDataLst>
              <p:tags r:id="rId1"/>
            </p:custDataLst>
            <p:extLst>
              <p:ext uri="{D42A27DB-BD31-4B8C-83A1-F6EECF244321}">
                <p14:modId xmlns:p14="http://schemas.microsoft.com/office/powerpoint/2010/main" val="7445482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CEE6E84E-0DE7-4EEF-8932-BF42153B3B56}"/>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9D2CA90-0144-4292-9526-98A508F53171}"/>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4364736" y="0"/>
            <a:ext cx="7827264" cy="6858000"/>
          </a:xfrm>
          <a:prstGeom prst="rect">
            <a:avLst/>
          </a:prstGeom>
          <a:solidFill>
            <a:schemeClr val="accent1">
              <a:lumMod val="10000"/>
              <a:lumOff val="90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36B65DC7-979F-4AB7-9872-8CF5F2DCB753}"/>
              </a:ext>
            </a:extLst>
          </p:cNvPr>
          <p:cNvSpPr>
            <a:spLocks noChangeArrowheads="1"/>
          </p:cNvSpPr>
          <p:nvPr userDrawn="1">
            <p:custDataLst>
              <p:tags r:id="rId4"/>
            </p:custDataLst>
          </p:nvPr>
        </p:nvSpPr>
        <p:spPr bwMode="black">
          <a:xfrm>
            <a:off x="5004788" y="6694375"/>
            <a:ext cx="325501" cy="92333"/>
          </a:xfrm>
          <a:prstGeom prst="rect">
            <a:avLst/>
          </a:prstGeom>
          <a:noFill/>
          <a:ln w="9525" algn="ctr">
            <a:noFill/>
            <a:miter lim="800000"/>
            <a:headEnd/>
            <a:tailEnd/>
          </a:ln>
          <a:effectLst/>
        </p:spPr>
        <p:txBody>
          <a:bodyPr wrap="square" lIns="0" tIns="0" rIns="0" bIns="0" anchor="b">
            <a:spAutoFit/>
          </a:bodyPr>
          <a:lstStyle/>
          <a:p>
            <a:pPr lvl="0" algn="ctr" defTabSz="610744" fontAlgn="auto">
              <a:spcBef>
                <a:spcPts val="0"/>
              </a:spcBef>
              <a:spcAft>
                <a:spcPts val="0"/>
              </a:spcAft>
            </a:pPr>
            <a:fld id="{4ABDCABE-3F10-B64C-92F1-862014417034}" type="slidenum">
              <a:rPr lang="en-US" sz="600" b="0" smtClean="0">
                <a:solidFill>
                  <a:srgbClr val="808080"/>
                </a:solidFill>
                <a:cs typeface="Arial" panose="020B0604020202020204" pitchFamily="34" charset="0"/>
              </a:rPr>
              <a:pPr lvl="0" algn="ctr" defTabSz="610744" fontAlgn="auto">
                <a:spcBef>
                  <a:spcPts val="0"/>
                </a:spcBef>
                <a:spcAft>
                  <a:spcPts val="0"/>
                </a:spcAft>
              </a:pPr>
              <a:t>‹#›</a:t>
            </a:fld>
            <a:endParaRPr lang="en-US" sz="600" b="0">
              <a:solidFill>
                <a:srgbClr val="808080"/>
              </a:solidFill>
              <a:cs typeface="Arial" panose="020B0604020202020204" pitchFamily="34" charset="0"/>
            </a:endParaRPr>
          </a:p>
        </p:txBody>
      </p:sp>
      <p:sp>
        <p:nvSpPr>
          <p:cNvPr id="20" name="3. Subtitle">
            <a:extLst>
              <a:ext uri="{FF2B5EF4-FFF2-40B4-BE49-F238E27FC236}">
                <a16:creationId xmlns:a16="http://schemas.microsoft.com/office/drawing/2014/main" id="{9F06A69A-B095-4159-932B-3658DD253FDF}"/>
              </a:ext>
            </a:extLst>
          </p:cNvPr>
          <p:cNvSpPr>
            <a:spLocks noGrp="1"/>
          </p:cNvSpPr>
          <p:nvPr>
            <p:ph type="subTitle" idx="1"/>
            <p:custDataLst>
              <p:tags r:id="rId5"/>
            </p:custDataLst>
          </p:nvPr>
        </p:nvSpPr>
        <p:spPr>
          <a:xfrm>
            <a:off x="554735" y="3659644"/>
            <a:ext cx="3465575" cy="246221"/>
          </a:xfrm>
          <a:prstGeom prst="rect">
            <a:avLst/>
          </a:prstGeom>
        </p:spPr>
        <p:txBody>
          <a:bodyPr wrap="square">
            <a:spAutoFit/>
          </a:bodyPr>
          <a:lstStyle>
            <a:lvl1pPr marL="0" indent="0" algn="l" rtl="0">
              <a:buNone/>
              <a:defRPr sz="1600" b="0" baseline="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10" name="1. On-page tracker">
            <a:extLst>
              <a:ext uri="{FF2B5EF4-FFF2-40B4-BE49-F238E27FC236}">
                <a16:creationId xmlns:a16="http://schemas.microsoft.com/office/drawing/2014/main" id="{79C07342-0520-417C-B878-54C94CBD8539}"/>
              </a:ext>
            </a:extLst>
          </p:cNvPr>
          <p:cNvSpPr>
            <a:spLocks noGrp="1"/>
          </p:cNvSpPr>
          <p:nvPr>
            <p:ph type="body" sz="quarter" idx="10" hasCustomPrompt="1"/>
            <p:custDataLst>
              <p:tags r:id="rId6"/>
            </p:custDataLst>
          </p:nvPr>
        </p:nvSpPr>
        <p:spPr>
          <a:xfrm>
            <a:off x="554735" y="41597"/>
            <a:ext cx="3465577"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sp>
        <p:nvSpPr>
          <p:cNvPr id="11" name="2. Slide Title">
            <a:extLst>
              <a:ext uri="{FF2B5EF4-FFF2-40B4-BE49-F238E27FC236}">
                <a16:creationId xmlns:a16="http://schemas.microsoft.com/office/drawing/2014/main" id="{B064DA18-FA54-43C0-B981-F306F40179F4}"/>
              </a:ext>
            </a:extLst>
          </p:cNvPr>
          <p:cNvSpPr>
            <a:spLocks noGrp="1"/>
          </p:cNvSpPr>
          <p:nvPr>
            <p:ph type="title"/>
            <p:custDataLst>
              <p:tags r:id="rId7"/>
            </p:custDataLst>
          </p:nvPr>
        </p:nvSpPr>
        <p:spPr>
          <a:xfrm>
            <a:off x="554736" y="2744369"/>
            <a:ext cx="3465574" cy="769441"/>
          </a:xfrm>
          <a:prstGeom prst="rect">
            <a:avLst/>
          </a:prstGeom>
        </p:spPr>
        <p:txBody>
          <a:bodyPr vert="horz" wrap="square" lIns="0" tIns="0" rIns="0" bIns="0" rtlCol="0" anchor="b" anchorCtr="0">
            <a:noAutofit/>
          </a:bodyPr>
          <a:lstStyle/>
          <a:p>
            <a:pPr lvl="0"/>
            <a:r>
              <a:rPr lang="en-US"/>
              <a:t>Click to edit Master title style</a:t>
            </a:r>
          </a:p>
        </p:txBody>
      </p:sp>
      <p:sp>
        <p:nvSpPr>
          <p:cNvPr id="12" name="Text Placeholder 2">
            <a:extLst>
              <a:ext uri="{FF2B5EF4-FFF2-40B4-BE49-F238E27FC236}">
                <a16:creationId xmlns:a16="http://schemas.microsoft.com/office/drawing/2014/main" id="{6AFD8180-A56E-487F-B47B-97CFD13FD7A4}"/>
              </a:ext>
            </a:extLst>
          </p:cNvPr>
          <p:cNvSpPr txBox="1">
            <a:spLocks/>
          </p:cNvSpPr>
          <p:nvPr userDrawn="1"/>
        </p:nvSpPr>
        <p:spPr bwMode="ltGray">
          <a:xfrm>
            <a:off x="554736" y="6676083"/>
            <a:ext cx="1229504" cy="138499"/>
          </a:xfrm>
          <a:prstGeom prst="rect">
            <a:avLst/>
          </a:prstGeom>
        </p:spPr>
        <p:txBody>
          <a:bodyPr wrap="none" lIns="0" tIns="0" rIns="0" bIns="0">
            <a:sp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lgn="l">
              <a:spcBef>
                <a:spcPts val="0"/>
              </a:spcBef>
              <a:spcAft>
                <a:spcPts val="0"/>
              </a:spcAft>
            </a:pPr>
            <a:r>
              <a:rPr lang="en-US" sz="900">
                <a:solidFill>
                  <a:srgbClr val="7F7F7F"/>
                </a:solidFill>
                <a:latin typeface="Calibri" panose="020F0502020204030204" pitchFamily="34" charset="0"/>
              </a:rPr>
              <a:t>Internal Use - Confidential</a:t>
            </a:r>
          </a:p>
        </p:txBody>
      </p:sp>
      <p:sp>
        <p:nvSpPr>
          <p:cNvPr id="13" name="Text Placeholder 2">
            <a:extLst>
              <a:ext uri="{FF2B5EF4-FFF2-40B4-BE49-F238E27FC236}">
                <a16:creationId xmlns:a16="http://schemas.microsoft.com/office/drawing/2014/main" id="{0AFBD171-0064-468C-A8BE-788912E57D37}"/>
              </a:ext>
            </a:extLst>
          </p:cNvPr>
          <p:cNvSpPr txBox="1">
            <a:spLocks/>
          </p:cNvSpPr>
          <p:nvPr userDrawn="1"/>
        </p:nvSpPr>
        <p:spPr bwMode="ltGray">
          <a:xfrm>
            <a:off x="5381061" y="6701002"/>
            <a:ext cx="1429879" cy="83100"/>
          </a:xfrm>
          <a:prstGeom prst="rect">
            <a:avLst/>
          </a:prstGeom>
        </p:spPr>
        <p:txBody>
          <a:bodyPr wrap="none" lIns="0" tIns="0" rIns="0" bIns="0">
            <a:spAutoFit/>
          </a:bodyPr>
          <a:lstStyle>
            <a:defPPr>
              <a:defRPr lang="en-US"/>
            </a:defPPr>
            <a:lvl1pPr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indent="0" algn="ctr" defTabSz="1219183" rtl="0" eaLnBrk="1" fontAlgn="base" latinLnBrk="0" hangingPunct="1">
              <a:lnSpc>
                <a:spcPct val="90000"/>
              </a:lnSpc>
              <a:spcBef>
                <a:spcPts val="133"/>
              </a:spcBef>
              <a:spcAft>
                <a:spcPts val="133"/>
              </a:spcAft>
              <a:buClrTx/>
              <a:buSzTx/>
              <a:buFontTx/>
              <a:buNone/>
              <a:tabLst/>
              <a:defRPr/>
            </a:pPr>
            <a:r>
              <a:rPr lang="en-US" sz="600" b="0" i="0" u="none" baseline="0">
                <a:solidFill>
                  <a:srgbClr val="808080"/>
                </a:solidFill>
                <a:latin typeface="Arial" panose="020B0604020202020204" pitchFamily="34" charset="0"/>
              </a:rPr>
              <a:t>Copyright © Dell Inc. All Rights Reserved.</a:t>
            </a:r>
          </a:p>
        </p:txBody>
      </p:sp>
      <p:pic>
        <p:nvPicPr>
          <p:cNvPr id="14" name="Logo">
            <a:extLst>
              <a:ext uri="{FF2B5EF4-FFF2-40B4-BE49-F238E27FC236}">
                <a16:creationId xmlns:a16="http://schemas.microsoft.com/office/drawing/2014/main" id="{5AC4A6E3-716B-42CB-AE1E-B1218A214C28}"/>
              </a:ext>
            </a:extLst>
          </p:cNvPr>
          <p:cNvPicPr>
            <a:picLocks noChangeAspect="1"/>
          </p:cNvPicPr>
          <p:nvPr userDrawn="1"/>
        </p:nvPicPr>
        <p:blipFill>
          <a:blip r:embed="rId12">
            <a:extLst>
              <a:ext uri="{28A0092B-C50C-407E-A947-70E740481C1C}">
                <a14:useLocalDpi xmlns:a14="http://schemas.microsoft.com/office/drawing/2010/main"/>
              </a:ext>
            </a:extLst>
          </a:blip>
          <a:stretch>
            <a:fillRect/>
          </a:stretch>
        </p:blipFill>
        <p:spPr bwMode="ltGray">
          <a:xfrm>
            <a:off x="10198608" y="6455978"/>
            <a:ext cx="1438656" cy="187024"/>
          </a:xfrm>
          <a:prstGeom prst="rect">
            <a:avLst/>
          </a:prstGeom>
        </p:spPr>
      </p:pic>
      <p:sp>
        <p:nvSpPr>
          <p:cNvPr id="5" name="5. Source" hidden="1">
            <a:extLst>
              <a:ext uri="{FF2B5EF4-FFF2-40B4-BE49-F238E27FC236}">
                <a16:creationId xmlns:a16="http://schemas.microsoft.com/office/drawing/2014/main" id="{C57F46E8-0628-4A59-A40A-90349FB62890}"/>
              </a:ext>
            </a:extLst>
          </p:cNvPr>
          <p:cNvSpPr txBox="1"/>
          <p:nvPr userDrawn="1">
            <p:custDataLst>
              <p:tags r:id="rId8"/>
            </p:custDataLst>
          </p:nvPr>
        </p:nvSpPr>
        <p:spPr>
          <a:xfrm>
            <a:off x="554735" y="6501669"/>
            <a:ext cx="7277861" cy="123111"/>
          </a:xfrm>
          <a:prstGeom prst="rect">
            <a:avLst/>
          </a:prstGeom>
          <a:ln w="6350">
            <a:noFill/>
            <a:miter lim="800000"/>
          </a:ln>
        </p:spPr>
        <p:txBody>
          <a:bodyPr vert="horz" wrap="square" lIns="0" tIns="0" rIns="0" bIns="0" rtlCol="0">
            <a:spAutoFit/>
          </a:bodyPr>
          <a:lstStyle/>
          <a:p>
            <a:pPr algn="l">
              <a:spcBef>
                <a:spcPts val="300"/>
              </a:spcBef>
              <a:spcAft>
                <a:spcPts val="300"/>
              </a:spcAft>
              <a:buNone/>
            </a:pPr>
            <a:r>
              <a:rPr lang="en-US" sz="800"/>
              <a:t>Source: …</a:t>
            </a:r>
          </a:p>
        </p:txBody>
      </p:sp>
    </p:spTree>
    <p:extLst>
      <p:ext uri="{BB962C8B-B14F-4D97-AF65-F5344CB8AC3E}">
        <p14:creationId xmlns:p14="http://schemas.microsoft.com/office/powerpoint/2010/main" val="12029056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1/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40894219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1725BD87-3C3D-45F6-BBCF-F06FD867659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6092952" y="0"/>
            <a:ext cx="6099048" cy="6858000"/>
          </a:xfrm>
          <a:prstGeom prst="rect">
            <a:avLst/>
          </a:prstGeom>
          <a:solidFill>
            <a:schemeClr val="accent1">
              <a:lumMod val="10000"/>
              <a:lumOff val="90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a:solidFill>
                <a:srgbClr val="F0F0F0"/>
              </a:solidFill>
              <a:latin typeface="Arial" panose="020B0604020202020204" pitchFamily="34" charset="0"/>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4"/>
            </p:custDataLst>
          </p:nvPr>
        </p:nvSpPr>
        <p:spPr bwMode="black">
          <a:xfrm>
            <a:off x="3790894" y="6694375"/>
            <a:ext cx="325501" cy="92333"/>
          </a:xfrm>
          <a:prstGeom prst="rect">
            <a:avLst/>
          </a:prstGeom>
          <a:noFill/>
          <a:ln w="9525" algn="ctr">
            <a:noFill/>
            <a:miter lim="800000"/>
            <a:headEnd/>
            <a:tailEnd/>
          </a:ln>
          <a:effectLst/>
        </p:spPr>
        <p:txBody>
          <a:bodyPr wrap="square" lIns="0" tIns="0" rIns="0" bIns="0" anchor="b">
            <a:spAutoFit/>
          </a:bodyPr>
          <a:lstStyle/>
          <a:p>
            <a:pPr lvl="0" algn="ctr" defTabSz="610744" fontAlgn="auto">
              <a:spcBef>
                <a:spcPts val="0"/>
              </a:spcBef>
              <a:spcAft>
                <a:spcPts val="0"/>
              </a:spcAft>
            </a:pPr>
            <a:fld id="{4ABDCABE-3F10-B64C-92F1-862014417034}" type="slidenum">
              <a:rPr lang="en-US" sz="600" b="0" smtClean="0">
                <a:solidFill>
                  <a:srgbClr val="808080"/>
                </a:solidFill>
                <a:cs typeface="Arial" panose="020B0604020202020204" pitchFamily="34" charset="0"/>
              </a:rPr>
              <a:pPr lvl="0" algn="ctr" defTabSz="610744" fontAlgn="auto">
                <a:spcBef>
                  <a:spcPts val="0"/>
                </a:spcBef>
                <a:spcAft>
                  <a:spcPts val="0"/>
                </a:spcAft>
              </a:pPr>
              <a:t>‹#›</a:t>
            </a:fld>
            <a:endParaRPr lang="en-US" sz="600" b="0">
              <a:solidFill>
                <a:srgbClr val="808080"/>
              </a:solidFill>
              <a:cs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5"/>
            </p:custDataLst>
          </p:nvPr>
        </p:nvSpPr>
        <p:spPr>
          <a:xfrm>
            <a:off x="554736" y="172212"/>
            <a:ext cx="5065776" cy="384721"/>
          </a:xfrm>
        </p:spPr>
        <p:txBody>
          <a:bodyPr vert="horz">
            <a:spAutoFit/>
          </a:bodyPr>
          <a:lstStyle>
            <a:lvl1pPr rtl="0">
              <a:defRPr/>
            </a:lvl1pPr>
          </a:lstStyle>
          <a:p>
            <a:r>
              <a:rPr lang="en-US"/>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6"/>
            </p:custDataLst>
          </p:nvPr>
        </p:nvSpPr>
        <p:spPr>
          <a:xfrm>
            <a:off x="554735" y="637721"/>
            <a:ext cx="5065776" cy="246221"/>
          </a:xfrm>
          <a:prstGeom prst="rect">
            <a:avLst/>
          </a:prstGeom>
        </p:spPr>
        <p:txBody>
          <a:bodyPr wrap="square">
            <a:spAutoFit/>
          </a:bodyPr>
          <a:lstStyle>
            <a:lvl1pPr marL="0" indent="0" algn="l" rtl="0">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1. On-page tracker">
            <a:extLst>
              <a:ext uri="{FF2B5EF4-FFF2-40B4-BE49-F238E27FC236}">
                <a16:creationId xmlns:a16="http://schemas.microsoft.com/office/drawing/2014/main" id="{E9BE4D1E-183A-499B-BFC7-798294EB7AE9}"/>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sp>
        <p:nvSpPr>
          <p:cNvPr id="11" name="Text Placeholder 2">
            <a:extLst>
              <a:ext uri="{FF2B5EF4-FFF2-40B4-BE49-F238E27FC236}">
                <a16:creationId xmlns:a16="http://schemas.microsoft.com/office/drawing/2014/main" id="{042A9CD9-1397-4064-83E2-E3A034B677DE}"/>
              </a:ext>
            </a:extLst>
          </p:cNvPr>
          <p:cNvSpPr txBox="1">
            <a:spLocks/>
          </p:cNvSpPr>
          <p:nvPr userDrawn="1"/>
        </p:nvSpPr>
        <p:spPr bwMode="ltGray">
          <a:xfrm>
            <a:off x="554736" y="6676083"/>
            <a:ext cx="1229504" cy="138499"/>
          </a:xfrm>
          <a:prstGeom prst="rect">
            <a:avLst/>
          </a:prstGeom>
        </p:spPr>
        <p:txBody>
          <a:bodyPr wrap="none" lIns="0" tIns="0" rIns="0" bIns="0">
            <a:sp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lgn="l">
              <a:spcBef>
                <a:spcPts val="0"/>
              </a:spcBef>
              <a:spcAft>
                <a:spcPts val="0"/>
              </a:spcAft>
            </a:pPr>
            <a:r>
              <a:rPr lang="en-US" sz="900">
                <a:solidFill>
                  <a:srgbClr val="7F7F7F"/>
                </a:solidFill>
                <a:latin typeface="Calibri" panose="020F0502020204030204" pitchFamily="34" charset="0"/>
              </a:rPr>
              <a:t>Internal Use - Confidential</a:t>
            </a:r>
          </a:p>
        </p:txBody>
      </p:sp>
      <p:sp>
        <p:nvSpPr>
          <p:cNvPr id="12" name="Text Placeholder 2">
            <a:extLst>
              <a:ext uri="{FF2B5EF4-FFF2-40B4-BE49-F238E27FC236}">
                <a16:creationId xmlns:a16="http://schemas.microsoft.com/office/drawing/2014/main" id="{E065F750-D7F6-4D01-9B89-5DCCDE5E8EAE}"/>
              </a:ext>
            </a:extLst>
          </p:cNvPr>
          <p:cNvSpPr txBox="1">
            <a:spLocks/>
          </p:cNvSpPr>
          <p:nvPr userDrawn="1"/>
        </p:nvSpPr>
        <p:spPr bwMode="ltGray">
          <a:xfrm>
            <a:off x="4190633" y="6701002"/>
            <a:ext cx="1429879" cy="83100"/>
          </a:xfrm>
          <a:prstGeom prst="rect">
            <a:avLst/>
          </a:prstGeom>
        </p:spPr>
        <p:txBody>
          <a:bodyPr wrap="none" lIns="0" tIns="0" rIns="0" bIns="0">
            <a:spAutoFit/>
          </a:bodyPr>
          <a:lstStyle>
            <a:defPPr>
              <a:defRPr lang="en-US"/>
            </a:defPPr>
            <a:lvl1pPr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indent="0" algn="ctr" defTabSz="1219183" rtl="0" eaLnBrk="1" fontAlgn="base" latinLnBrk="0" hangingPunct="1">
              <a:lnSpc>
                <a:spcPct val="90000"/>
              </a:lnSpc>
              <a:spcBef>
                <a:spcPts val="133"/>
              </a:spcBef>
              <a:spcAft>
                <a:spcPts val="133"/>
              </a:spcAft>
              <a:buClrTx/>
              <a:buSzTx/>
              <a:buFontTx/>
              <a:buNone/>
              <a:tabLst/>
              <a:defRPr/>
            </a:pPr>
            <a:r>
              <a:rPr lang="en-US" sz="600" b="0" i="0" u="none" baseline="0">
                <a:solidFill>
                  <a:srgbClr val="808080"/>
                </a:solidFill>
                <a:latin typeface="Arial" panose="020B0604020202020204" pitchFamily="34" charset="0"/>
              </a:rPr>
              <a:t>Copyright © Dell Inc. All Rights Reserved.</a:t>
            </a:r>
          </a:p>
        </p:txBody>
      </p:sp>
      <p:pic>
        <p:nvPicPr>
          <p:cNvPr id="13" name="Logo">
            <a:extLst>
              <a:ext uri="{FF2B5EF4-FFF2-40B4-BE49-F238E27FC236}">
                <a16:creationId xmlns:a16="http://schemas.microsoft.com/office/drawing/2014/main" id="{FED865C0-DA09-4AC4-A9BB-B8DCA6D4E66C}"/>
              </a:ext>
            </a:extLst>
          </p:cNvPr>
          <p:cNvPicPr>
            <a:picLocks noChangeAspect="1"/>
          </p:cNvPicPr>
          <p:nvPr userDrawn="1"/>
        </p:nvPicPr>
        <p:blipFill>
          <a:blip r:embed="rId12">
            <a:extLst>
              <a:ext uri="{28A0092B-C50C-407E-A947-70E740481C1C}">
                <a14:useLocalDpi xmlns:a14="http://schemas.microsoft.com/office/drawing/2010/main"/>
              </a:ext>
            </a:extLst>
          </a:blip>
          <a:stretch>
            <a:fillRect/>
          </a:stretch>
        </p:blipFill>
        <p:spPr bwMode="ltGray">
          <a:xfrm>
            <a:off x="10198608" y="6455978"/>
            <a:ext cx="1438656" cy="187024"/>
          </a:xfrm>
          <a:prstGeom prst="rect">
            <a:avLst/>
          </a:prstGeom>
        </p:spPr>
      </p:pic>
      <p:sp>
        <p:nvSpPr>
          <p:cNvPr id="5" name="5. Source" hidden="1">
            <a:extLst>
              <a:ext uri="{FF2B5EF4-FFF2-40B4-BE49-F238E27FC236}">
                <a16:creationId xmlns:a16="http://schemas.microsoft.com/office/drawing/2014/main" id="{3F21F88E-202B-43BF-B5D6-267322637C14}"/>
              </a:ext>
            </a:extLst>
          </p:cNvPr>
          <p:cNvSpPr txBox="1"/>
          <p:nvPr userDrawn="1">
            <p:custDataLst>
              <p:tags r:id="rId8"/>
            </p:custDataLst>
          </p:nvPr>
        </p:nvSpPr>
        <p:spPr>
          <a:xfrm>
            <a:off x="554735" y="6501669"/>
            <a:ext cx="7277861" cy="123111"/>
          </a:xfrm>
          <a:prstGeom prst="rect">
            <a:avLst/>
          </a:prstGeom>
          <a:ln w="6350">
            <a:noFill/>
            <a:miter lim="800000"/>
          </a:ln>
        </p:spPr>
        <p:txBody>
          <a:bodyPr vert="horz" wrap="square" lIns="0" tIns="0" rIns="0" bIns="0" rtlCol="0">
            <a:spAutoFit/>
          </a:bodyPr>
          <a:lstStyle/>
          <a:p>
            <a:pPr algn="l">
              <a:spcBef>
                <a:spcPts val="300"/>
              </a:spcBef>
              <a:spcAft>
                <a:spcPts val="300"/>
              </a:spcAft>
              <a:buNone/>
            </a:pPr>
            <a:r>
              <a:rPr lang="en-US" sz="800"/>
              <a:t>Source: …</a:t>
            </a:r>
          </a:p>
        </p:txBody>
      </p:sp>
    </p:spTree>
    <p:extLst>
      <p:ext uri="{BB962C8B-B14F-4D97-AF65-F5344CB8AC3E}">
        <p14:creationId xmlns:p14="http://schemas.microsoft.com/office/powerpoint/2010/main" val="349729644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2/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293AC4C-5B2F-4A0C-8C9B-7295BEE1F457}"/>
              </a:ext>
            </a:extLst>
          </p:cNvPr>
          <p:cNvGraphicFramePr>
            <a:graphicFrameLocks noChangeAspect="1"/>
          </p:cNvGraphicFramePr>
          <p:nvPr userDrawn="1">
            <p:custDataLst>
              <p:tags r:id="rId1"/>
            </p:custDataLst>
            <p:extLst>
              <p:ext uri="{D42A27DB-BD31-4B8C-83A1-F6EECF244321}">
                <p14:modId xmlns:p14="http://schemas.microsoft.com/office/powerpoint/2010/main" val="10077926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572" imgH="588" progId="TCLayout.ActiveDocument.1">
                  <p:embed/>
                </p:oleObj>
              </mc:Choice>
              <mc:Fallback>
                <p:oleObj name="think-cell Slide" r:id="rId10" imgW="572" imgH="588" progId="TCLayout.ActiveDocument.1">
                  <p:embed/>
                  <p:pic>
                    <p:nvPicPr>
                      <p:cNvPr id="3" name="Object 2" hidden="1">
                        <a:extLst>
                          <a:ext uri="{FF2B5EF4-FFF2-40B4-BE49-F238E27FC236}">
                            <a16:creationId xmlns:a16="http://schemas.microsoft.com/office/drawing/2014/main" id="{C293AC4C-5B2F-4A0C-8C9B-7295BEE1F457}"/>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D668F04-7049-40BA-8D63-D8BBB6921318}"/>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9" name="2. Slide Title">
            <a:extLst>
              <a:ext uri="{FF2B5EF4-FFF2-40B4-BE49-F238E27FC236}">
                <a16:creationId xmlns:a16="http://schemas.microsoft.com/office/drawing/2014/main" id="{0415F114-7B0E-43F2-8881-F0D9FB2A643B}"/>
              </a:ext>
            </a:extLst>
          </p:cNvPr>
          <p:cNvSpPr>
            <a:spLocks noGrp="1"/>
          </p:cNvSpPr>
          <p:nvPr>
            <p:ph type="title"/>
            <p:custDataLst>
              <p:tags r:id="rId3"/>
            </p:custDataLst>
          </p:nvPr>
        </p:nvSpPr>
        <p:spPr>
          <a:xfrm>
            <a:off x="554736" y="172212"/>
            <a:ext cx="6967728" cy="384721"/>
          </a:xfrm>
        </p:spPr>
        <p:txBody>
          <a:bodyPr vert="horz">
            <a:spAutoFit/>
          </a:bodyPr>
          <a:lstStyle>
            <a:lvl1pPr rtl="0">
              <a:defRPr/>
            </a:lvl1pPr>
          </a:lstStyle>
          <a:p>
            <a:r>
              <a:rPr lang="en-US"/>
              <a:t>Click to edit Master title style</a:t>
            </a: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7830312" y="0"/>
            <a:ext cx="4361688" cy="6858000"/>
          </a:xfrm>
          <a:prstGeom prst="rect">
            <a:avLst/>
          </a:prstGeom>
          <a:solidFill>
            <a:schemeClr val="accent1">
              <a:lumMod val="10000"/>
              <a:lumOff val="90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3B7A7C0C-AC02-4989-860B-73442D510162}"/>
              </a:ext>
            </a:extLst>
          </p:cNvPr>
          <p:cNvSpPr>
            <a:spLocks noChangeArrowheads="1"/>
          </p:cNvSpPr>
          <p:nvPr userDrawn="1">
            <p:custDataLst>
              <p:tags r:id="rId5"/>
            </p:custDataLst>
          </p:nvPr>
        </p:nvSpPr>
        <p:spPr bwMode="black">
          <a:xfrm>
            <a:off x="5004788" y="6694375"/>
            <a:ext cx="325501" cy="92333"/>
          </a:xfrm>
          <a:prstGeom prst="rect">
            <a:avLst/>
          </a:prstGeom>
          <a:noFill/>
          <a:ln w="9525" algn="ctr">
            <a:noFill/>
            <a:miter lim="800000"/>
            <a:headEnd/>
            <a:tailEnd/>
          </a:ln>
          <a:effectLst/>
        </p:spPr>
        <p:txBody>
          <a:bodyPr wrap="square" lIns="0" tIns="0" rIns="0" bIns="0" anchor="b">
            <a:spAutoFit/>
          </a:bodyPr>
          <a:lstStyle/>
          <a:p>
            <a:pPr lvl="0" algn="ctr" defTabSz="610744" fontAlgn="auto">
              <a:spcBef>
                <a:spcPts val="0"/>
              </a:spcBef>
              <a:spcAft>
                <a:spcPts val="0"/>
              </a:spcAft>
            </a:pPr>
            <a:fld id="{4ABDCABE-3F10-B64C-92F1-862014417034}" type="slidenum">
              <a:rPr lang="en-US" sz="600" b="0" smtClean="0">
                <a:solidFill>
                  <a:srgbClr val="808080"/>
                </a:solidFill>
                <a:cs typeface="Arial" panose="020B0604020202020204" pitchFamily="34" charset="0"/>
              </a:rPr>
              <a:pPr lvl="0" algn="ctr" defTabSz="610744" fontAlgn="auto">
                <a:spcBef>
                  <a:spcPts val="0"/>
                </a:spcBef>
                <a:spcAft>
                  <a:spcPts val="0"/>
                </a:spcAft>
              </a:pPr>
              <a:t>‹#›</a:t>
            </a:fld>
            <a:endParaRPr lang="en-US" sz="600" b="0">
              <a:solidFill>
                <a:srgbClr val="808080"/>
              </a:solidFill>
              <a:cs typeface="Arial" panose="020B0604020202020204" pitchFamily="34" charset="0"/>
            </a:endParaRPr>
          </a:p>
        </p:txBody>
      </p:sp>
      <p:sp>
        <p:nvSpPr>
          <p:cNvPr id="20" name="3. Subtitle">
            <a:extLst>
              <a:ext uri="{FF2B5EF4-FFF2-40B4-BE49-F238E27FC236}">
                <a16:creationId xmlns:a16="http://schemas.microsoft.com/office/drawing/2014/main" id="{712BED6B-950C-4FB8-AEE1-14FA61D013FF}"/>
              </a:ext>
            </a:extLst>
          </p:cNvPr>
          <p:cNvSpPr>
            <a:spLocks noGrp="1"/>
          </p:cNvSpPr>
          <p:nvPr>
            <p:ph type="subTitle" idx="1"/>
            <p:custDataLst>
              <p:tags r:id="rId6"/>
            </p:custDataLst>
          </p:nvPr>
        </p:nvSpPr>
        <p:spPr>
          <a:xfrm>
            <a:off x="554735" y="637721"/>
            <a:ext cx="6967728" cy="246221"/>
          </a:xfrm>
          <a:prstGeom prst="rect">
            <a:avLst/>
          </a:prstGeom>
        </p:spPr>
        <p:txBody>
          <a:bodyPr wrap="square">
            <a:spAutoFit/>
          </a:bodyPr>
          <a:lstStyle>
            <a:lvl1pPr marL="0" indent="0" algn="l" rtl="0">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1. On-page tracker">
            <a:extLst>
              <a:ext uri="{FF2B5EF4-FFF2-40B4-BE49-F238E27FC236}">
                <a16:creationId xmlns:a16="http://schemas.microsoft.com/office/drawing/2014/main" id="{7C393009-0681-4A8F-A1E9-19E10A949DCD}"/>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sp>
        <p:nvSpPr>
          <p:cNvPr id="11" name="Text Placeholder 2">
            <a:extLst>
              <a:ext uri="{FF2B5EF4-FFF2-40B4-BE49-F238E27FC236}">
                <a16:creationId xmlns:a16="http://schemas.microsoft.com/office/drawing/2014/main" id="{FD7AE95C-68A7-4632-9ABA-1700C6A022AF}"/>
              </a:ext>
            </a:extLst>
          </p:cNvPr>
          <p:cNvSpPr txBox="1">
            <a:spLocks/>
          </p:cNvSpPr>
          <p:nvPr userDrawn="1"/>
        </p:nvSpPr>
        <p:spPr bwMode="ltGray">
          <a:xfrm>
            <a:off x="554736" y="6676083"/>
            <a:ext cx="1229504" cy="138499"/>
          </a:xfrm>
          <a:prstGeom prst="rect">
            <a:avLst/>
          </a:prstGeom>
        </p:spPr>
        <p:txBody>
          <a:bodyPr wrap="none" lIns="0" tIns="0" rIns="0" bIns="0">
            <a:sp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lgn="l">
              <a:spcBef>
                <a:spcPts val="0"/>
              </a:spcBef>
              <a:spcAft>
                <a:spcPts val="0"/>
              </a:spcAft>
            </a:pPr>
            <a:r>
              <a:rPr lang="en-US" sz="900">
                <a:solidFill>
                  <a:srgbClr val="7F7F7F"/>
                </a:solidFill>
                <a:latin typeface="Calibri" panose="020F0502020204030204" pitchFamily="34" charset="0"/>
              </a:rPr>
              <a:t>Internal Use - Confidential</a:t>
            </a:r>
          </a:p>
        </p:txBody>
      </p:sp>
      <p:sp>
        <p:nvSpPr>
          <p:cNvPr id="12" name="Text Placeholder 2">
            <a:extLst>
              <a:ext uri="{FF2B5EF4-FFF2-40B4-BE49-F238E27FC236}">
                <a16:creationId xmlns:a16="http://schemas.microsoft.com/office/drawing/2014/main" id="{213A0B7F-0870-4E28-A892-D167CE21B692}"/>
              </a:ext>
            </a:extLst>
          </p:cNvPr>
          <p:cNvSpPr txBox="1">
            <a:spLocks/>
          </p:cNvSpPr>
          <p:nvPr userDrawn="1"/>
        </p:nvSpPr>
        <p:spPr bwMode="ltGray">
          <a:xfrm>
            <a:off x="5381061" y="6701002"/>
            <a:ext cx="1429879" cy="83100"/>
          </a:xfrm>
          <a:prstGeom prst="rect">
            <a:avLst/>
          </a:prstGeom>
        </p:spPr>
        <p:txBody>
          <a:bodyPr wrap="none" lIns="0" tIns="0" rIns="0" bIns="0">
            <a:spAutoFit/>
          </a:bodyPr>
          <a:lstStyle>
            <a:defPPr>
              <a:defRPr lang="en-US"/>
            </a:defPPr>
            <a:lvl1pPr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indent="0" algn="ctr" defTabSz="1219183" rtl="0" eaLnBrk="1" fontAlgn="base" latinLnBrk="0" hangingPunct="1">
              <a:lnSpc>
                <a:spcPct val="90000"/>
              </a:lnSpc>
              <a:spcBef>
                <a:spcPts val="133"/>
              </a:spcBef>
              <a:spcAft>
                <a:spcPts val="133"/>
              </a:spcAft>
              <a:buClrTx/>
              <a:buSzTx/>
              <a:buFontTx/>
              <a:buNone/>
              <a:tabLst/>
              <a:defRPr/>
            </a:pPr>
            <a:r>
              <a:rPr lang="en-US" sz="600" b="0" i="0" u="none" baseline="0">
                <a:solidFill>
                  <a:srgbClr val="808080"/>
                </a:solidFill>
                <a:latin typeface="Arial" panose="020B0604020202020204" pitchFamily="34" charset="0"/>
              </a:rPr>
              <a:t>Copyright © Dell Inc. All Rights Reserved.</a:t>
            </a:r>
          </a:p>
        </p:txBody>
      </p:sp>
      <p:pic>
        <p:nvPicPr>
          <p:cNvPr id="13" name="Logo">
            <a:extLst>
              <a:ext uri="{FF2B5EF4-FFF2-40B4-BE49-F238E27FC236}">
                <a16:creationId xmlns:a16="http://schemas.microsoft.com/office/drawing/2014/main" id="{34EE1485-5D1B-4FEB-A318-CCA3450E4AD3}"/>
              </a:ext>
            </a:extLst>
          </p:cNvPr>
          <p:cNvPicPr>
            <a:picLocks noChangeAspect="1"/>
          </p:cNvPicPr>
          <p:nvPr userDrawn="1"/>
        </p:nvPicPr>
        <p:blipFill>
          <a:blip r:embed="rId12">
            <a:extLst>
              <a:ext uri="{28A0092B-C50C-407E-A947-70E740481C1C}">
                <a14:useLocalDpi xmlns:a14="http://schemas.microsoft.com/office/drawing/2010/main"/>
              </a:ext>
            </a:extLst>
          </a:blip>
          <a:stretch>
            <a:fillRect/>
          </a:stretch>
        </p:blipFill>
        <p:spPr bwMode="ltGray">
          <a:xfrm>
            <a:off x="10198608" y="6455978"/>
            <a:ext cx="1438656" cy="187024"/>
          </a:xfrm>
          <a:prstGeom prst="rect">
            <a:avLst/>
          </a:prstGeom>
        </p:spPr>
      </p:pic>
      <p:sp>
        <p:nvSpPr>
          <p:cNvPr id="5" name="5. Source" hidden="1">
            <a:extLst>
              <a:ext uri="{FF2B5EF4-FFF2-40B4-BE49-F238E27FC236}">
                <a16:creationId xmlns:a16="http://schemas.microsoft.com/office/drawing/2014/main" id="{B47A6A57-9533-41E3-B95A-7B7EEBB9A8A0}"/>
              </a:ext>
            </a:extLst>
          </p:cNvPr>
          <p:cNvSpPr txBox="1"/>
          <p:nvPr userDrawn="1">
            <p:custDataLst>
              <p:tags r:id="rId8"/>
            </p:custDataLst>
          </p:nvPr>
        </p:nvSpPr>
        <p:spPr>
          <a:xfrm>
            <a:off x="554735" y="6501669"/>
            <a:ext cx="6967729" cy="123111"/>
          </a:xfrm>
          <a:prstGeom prst="rect">
            <a:avLst/>
          </a:prstGeom>
          <a:ln w="6350">
            <a:noFill/>
            <a:miter lim="800000"/>
          </a:ln>
        </p:spPr>
        <p:txBody>
          <a:bodyPr vert="horz" wrap="square" lIns="0" tIns="0" rIns="0" bIns="0" rtlCol="0">
            <a:spAutoFit/>
          </a:bodyPr>
          <a:lstStyle/>
          <a:p>
            <a:pPr algn="l">
              <a:spcBef>
                <a:spcPts val="300"/>
              </a:spcBef>
              <a:spcAft>
                <a:spcPts val="300"/>
              </a:spcAft>
              <a:buNone/>
            </a:pPr>
            <a:r>
              <a:rPr lang="en-US" sz="800"/>
              <a:t>Source: …</a:t>
            </a:r>
          </a:p>
        </p:txBody>
      </p:sp>
    </p:spTree>
    <p:extLst>
      <p:ext uri="{BB962C8B-B14F-4D97-AF65-F5344CB8AC3E}">
        <p14:creationId xmlns:p14="http://schemas.microsoft.com/office/powerpoint/2010/main" val="287894656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3/4 ">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5134689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6" hidden="1">
                        <a:extLst>
                          <a:ext uri="{FF2B5EF4-FFF2-40B4-BE49-F238E27FC236}">
                            <a16:creationId xmlns:a16="http://schemas.microsoft.com/office/drawing/2014/main" id="{9F7114D8-6025-4386-BA96-B034FE6B3CDB}"/>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50854476-2923-4515-A585-4477FF861180}"/>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23" name="RectangleLight">
            <a:extLst>
              <a:ext uri="{FF2B5EF4-FFF2-40B4-BE49-F238E27FC236}">
                <a16:creationId xmlns:a16="http://schemas.microsoft.com/office/drawing/2014/main" id="{A80E2F68-4ED6-42EF-9858-2FE4B1382825}"/>
              </a:ext>
            </a:extLst>
          </p:cNvPr>
          <p:cNvSpPr/>
          <p:nvPr userDrawn="1">
            <p:custDataLst>
              <p:tags r:id="rId3"/>
            </p:custDataLst>
          </p:nvPr>
        </p:nvSpPr>
        <p:spPr bwMode="ltGray">
          <a:xfrm>
            <a:off x="8781416" y="0"/>
            <a:ext cx="3410584" cy="6858000"/>
          </a:xfrm>
          <a:prstGeom prst="rect">
            <a:avLst/>
          </a:prstGeom>
          <a:solidFill>
            <a:schemeClr val="accent1">
              <a:lumMod val="10000"/>
              <a:lumOff val="90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noProof="0">
              <a:solidFill>
                <a:srgbClr val="F0F0F0"/>
              </a:solidFill>
              <a:latin typeface="Arial" panose="020B0604020202020204" pitchFamily="34" charset="0"/>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4"/>
            </p:custDataLst>
          </p:nvPr>
        </p:nvSpPr>
        <p:spPr bwMode="black">
          <a:xfrm>
            <a:off x="5004788" y="6694375"/>
            <a:ext cx="325501" cy="92333"/>
          </a:xfrm>
          <a:prstGeom prst="rect">
            <a:avLst/>
          </a:prstGeom>
          <a:noFill/>
          <a:ln w="9525" algn="ctr">
            <a:noFill/>
            <a:miter lim="800000"/>
            <a:headEnd/>
            <a:tailEnd/>
          </a:ln>
          <a:effectLst/>
        </p:spPr>
        <p:txBody>
          <a:bodyPr wrap="square" lIns="0" tIns="0" rIns="0" bIns="0" anchor="b">
            <a:spAutoFit/>
          </a:bodyPr>
          <a:lstStyle/>
          <a:p>
            <a:pPr lvl="0" algn="ctr" defTabSz="610744" fontAlgn="auto">
              <a:spcBef>
                <a:spcPts val="0"/>
              </a:spcBef>
              <a:spcAft>
                <a:spcPts val="0"/>
              </a:spcAft>
            </a:pPr>
            <a:fld id="{4ABDCABE-3F10-B64C-92F1-862014417034}" type="slidenum">
              <a:rPr lang="en-US" sz="600" b="0" noProof="0" smtClean="0">
                <a:solidFill>
                  <a:srgbClr val="808080"/>
                </a:solidFill>
                <a:cs typeface="Arial" panose="020B0604020202020204" pitchFamily="34" charset="0"/>
              </a:rPr>
              <a:pPr lvl="0" algn="ctr" defTabSz="610744" fontAlgn="auto">
                <a:spcBef>
                  <a:spcPts val="0"/>
                </a:spcBef>
                <a:spcAft>
                  <a:spcPts val="0"/>
                </a:spcAft>
              </a:pPr>
              <a:t>‹#›</a:t>
            </a:fld>
            <a:endParaRPr lang="en-US" sz="600" b="0" noProof="0">
              <a:solidFill>
                <a:srgbClr val="808080"/>
              </a:solidFill>
              <a:cs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5"/>
            </p:custDataLst>
          </p:nvPr>
        </p:nvSpPr>
        <p:spPr>
          <a:xfrm>
            <a:off x="554736" y="172212"/>
            <a:ext cx="7918704" cy="384721"/>
          </a:xfrm>
        </p:spPr>
        <p:txBody>
          <a:bodyPr vert="horz">
            <a:spAutoFit/>
          </a:bodyPr>
          <a:lstStyle>
            <a:lvl1pPr rtl="0">
              <a:defRPr/>
            </a:lvl1pPr>
          </a:lstStyle>
          <a:p>
            <a:r>
              <a:rPr lang="en-US"/>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6"/>
            </p:custDataLst>
          </p:nvPr>
        </p:nvSpPr>
        <p:spPr>
          <a:xfrm>
            <a:off x="554735" y="637721"/>
            <a:ext cx="7918704" cy="246221"/>
          </a:xfrm>
          <a:prstGeom prst="rect">
            <a:avLst/>
          </a:prstGeom>
        </p:spPr>
        <p:txBody>
          <a:bodyPr wrap="square">
            <a:spAutoFit/>
          </a:bodyPr>
          <a:lstStyle>
            <a:lvl1pPr marL="0" indent="0" algn="l" rtl="0">
              <a:buNone/>
              <a:defRPr sz="1600" b="0" u="none"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1. On-page tracker">
            <a:extLst>
              <a:ext uri="{FF2B5EF4-FFF2-40B4-BE49-F238E27FC236}">
                <a16:creationId xmlns:a16="http://schemas.microsoft.com/office/drawing/2014/main" id="{DEC2F904-C5C8-4B39-9C46-6CA56144D86A}"/>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sp>
        <p:nvSpPr>
          <p:cNvPr id="11" name="Text Placeholder 2">
            <a:extLst>
              <a:ext uri="{FF2B5EF4-FFF2-40B4-BE49-F238E27FC236}">
                <a16:creationId xmlns:a16="http://schemas.microsoft.com/office/drawing/2014/main" id="{BDF95E58-B4EA-4D21-9546-4523C9BDB90A}"/>
              </a:ext>
            </a:extLst>
          </p:cNvPr>
          <p:cNvSpPr txBox="1">
            <a:spLocks/>
          </p:cNvSpPr>
          <p:nvPr userDrawn="1"/>
        </p:nvSpPr>
        <p:spPr bwMode="ltGray">
          <a:xfrm>
            <a:off x="554736" y="6676083"/>
            <a:ext cx="1229504" cy="138499"/>
          </a:xfrm>
          <a:prstGeom prst="rect">
            <a:avLst/>
          </a:prstGeom>
        </p:spPr>
        <p:txBody>
          <a:bodyPr wrap="none" lIns="0" tIns="0" rIns="0" bIns="0">
            <a:sp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lgn="l">
              <a:spcBef>
                <a:spcPts val="0"/>
              </a:spcBef>
              <a:spcAft>
                <a:spcPts val="0"/>
              </a:spcAft>
            </a:pPr>
            <a:r>
              <a:rPr lang="en-US" sz="900">
                <a:solidFill>
                  <a:srgbClr val="7F7F7F"/>
                </a:solidFill>
                <a:latin typeface="Calibri" panose="020F0502020204030204" pitchFamily="34" charset="0"/>
              </a:rPr>
              <a:t>Internal Use - Confidential</a:t>
            </a:r>
          </a:p>
        </p:txBody>
      </p:sp>
      <p:sp>
        <p:nvSpPr>
          <p:cNvPr id="12" name="Text Placeholder 2">
            <a:extLst>
              <a:ext uri="{FF2B5EF4-FFF2-40B4-BE49-F238E27FC236}">
                <a16:creationId xmlns:a16="http://schemas.microsoft.com/office/drawing/2014/main" id="{F9C9946D-431C-4C35-936F-40591AD96BA9}"/>
              </a:ext>
            </a:extLst>
          </p:cNvPr>
          <p:cNvSpPr txBox="1">
            <a:spLocks/>
          </p:cNvSpPr>
          <p:nvPr userDrawn="1"/>
        </p:nvSpPr>
        <p:spPr bwMode="ltGray">
          <a:xfrm>
            <a:off x="5381061" y="6701002"/>
            <a:ext cx="1429879" cy="83100"/>
          </a:xfrm>
          <a:prstGeom prst="rect">
            <a:avLst/>
          </a:prstGeom>
        </p:spPr>
        <p:txBody>
          <a:bodyPr wrap="none" lIns="0" tIns="0" rIns="0" bIns="0">
            <a:spAutoFit/>
          </a:bodyPr>
          <a:lstStyle>
            <a:defPPr>
              <a:defRPr lang="en-US"/>
            </a:defPPr>
            <a:lvl1pPr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indent="0" algn="ctr" defTabSz="1219183" rtl="0" eaLnBrk="1" fontAlgn="base" latinLnBrk="0" hangingPunct="1">
              <a:lnSpc>
                <a:spcPct val="90000"/>
              </a:lnSpc>
              <a:spcBef>
                <a:spcPts val="133"/>
              </a:spcBef>
              <a:spcAft>
                <a:spcPts val="133"/>
              </a:spcAft>
              <a:buClrTx/>
              <a:buSzTx/>
              <a:buFontTx/>
              <a:buNone/>
              <a:tabLst/>
              <a:defRPr/>
            </a:pPr>
            <a:r>
              <a:rPr lang="en-US" sz="600" b="0" i="0" u="none" baseline="0">
                <a:solidFill>
                  <a:srgbClr val="808080"/>
                </a:solidFill>
                <a:latin typeface="Arial" panose="020B0604020202020204" pitchFamily="34" charset="0"/>
              </a:rPr>
              <a:t>Copyright © Dell Inc. All Rights Reserved.</a:t>
            </a:r>
          </a:p>
        </p:txBody>
      </p:sp>
      <p:pic>
        <p:nvPicPr>
          <p:cNvPr id="13" name="Logo">
            <a:extLst>
              <a:ext uri="{FF2B5EF4-FFF2-40B4-BE49-F238E27FC236}">
                <a16:creationId xmlns:a16="http://schemas.microsoft.com/office/drawing/2014/main" id="{74B241DE-325E-4B87-A037-922ECAB8CA15}"/>
              </a:ext>
            </a:extLst>
          </p:cNvPr>
          <p:cNvPicPr>
            <a:picLocks noChangeAspect="1"/>
          </p:cNvPicPr>
          <p:nvPr userDrawn="1"/>
        </p:nvPicPr>
        <p:blipFill>
          <a:blip r:embed="rId12">
            <a:extLst>
              <a:ext uri="{28A0092B-C50C-407E-A947-70E740481C1C}">
                <a14:useLocalDpi xmlns:a14="http://schemas.microsoft.com/office/drawing/2010/main"/>
              </a:ext>
            </a:extLst>
          </a:blip>
          <a:stretch>
            <a:fillRect/>
          </a:stretch>
        </p:blipFill>
        <p:spPr bwMode="ltGray">
          <a:xfrm>
            <a:off x="10198608" y="6455978"/>
            <a:ext cx="1438656" cy="187024"/>
          </a:xfrm>
          <a:prstGeom prst="rect">
            <a:avLst/>
          </a:prstGeom>
        </p:spPr>
      </p:pic>
      <p:sp>
        <p:nvSpPr>
          <p:cNvPr id="5" name="5. Source" hidden="1">
            <a:extLst>
              <a:ext uri="{FF2B5EF4-FFF2-40B4-BE49-F238E27FC236}">
                <a16:creationId xmlns:a16="http://schemas.microsoft.com/office/drawing/2014/main" id="{60265141-B042-4191-A3E0-A34C8394F51C}"/>
              </a:ext>
            </a:extLst>
          </p:cNvPr>
          <p:cNvSpPr txBox="1"/>
          <p:nvPr userDrawn="1">
            <p:custDataLst>
              <p:tags r:id="rId8"/>
            </p:custDataLst>
          </p:nvPr>
        </p:nvSpPr>
        <p:spPr>
          <a:xfrm>
            <a:off x="554735" y="6501669"/>
            <a:ext cx="7277861" cy="123111"/>
          </a:xfrm>
          <a:prstGeom prst="rect">
            <a:avLst/>
          </a:prstGeom>
          <a:ln w="6350">
            <a:noFill/>
            <a:miter lim="800000"/>
          </a:ln>
        </p:spPr>
        <p:txBody>
          <a:bodyPr vert="horz" wrap="square" lIns="0" tIns="0" rIns="0" bIns="0" rtlCol="0">
            <a:spAutoFit/>
          </a:bodyPr>
          <a:lstStyle/>
          <a:p>
            <a:pPr algn="l">
              <a:spcBef>
                <a:spcPts val="300"/>
              </a:spcBef>
              <a:spcAft>
                <a:spcPts val="300"/>
              </a:spcAft>
              <a:buNone/>
            </a:pPr>
            <a:r>
              <a:rPr lang="en-US" sz="800"/>
              <a:t>Source: …</a:t>
            </a:r>
          </a:p>
        </p:txBody>
      </p:sp>
    </p:spTree>
    <p:extLst>
      <p:ext uri="{BB962C8B-B14F-4D97-AF65-F5344CB8AC3E}">
        <p14:creationId xmlns:p14="http://schemas.microsoft.com/office/powerpoint/2010/main" val="339606881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3-lin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648A5D5-75B9-4F02-A4CB-B3C65A9BF2CE}"/>
              </a:ext>
            </a:extLst>
          </p:cNvPr>
          <p:cNvGraphicFramePr>
            <a:graphicFrameLocks noChangeAspect="1"/>
          </p:cNvGraphicFramePr>
          <p:nvPr userDrawn="1">
            <p:custDataLst>
              <p:tags r:id="rId1"/>
            </p:custDataLst>
            <p:extLst>
              <p:ext uri="{D42A27DB-BD31-4B8C-83A1-F6EECF244321}">
                <p14:modId xmlns:p14="http://schemas.microsoft.com/office/powerpoint/2010/main" val="26436096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C648A5D5-75B9-4F02-A4CB-B3C65A9BF2CE}"/>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A58AAF75-30DC-408A-933A-149F2D14D18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5" name="Slide Number">
            <a:extLst>
              <a:ext uri="{FF2B5EF4-FFF2-40B4-BE49-F238E27FC236}">
                <a16:creationId xmlns:a16="http://schemas.microsoft.com/office/drawing/2014/main" id="{0AA537C7-2883-43C1-848C-3A4E9645077F}"/>
              </a:ext>
            </a:extLst>
          </p:cNvPr>
          <p:cNvSpPr>
            <a:spLocks noChangeArrowheads="1"/>
          </p:cNvSpPr>
          <p:nvPr userDrawn="1">
            <p:custDataLst>
              <p:tags r:id="rId3"/>
            </p:custDataLst>
          </p:nvPr>
        </p:nvSpPr>
        <p:spPr bwMode="black">
          <a:xfrm>
            <a:off x="5004788" y="6694375"/>
            <a:ext cx="325501" cy="92333"/>
          </a:xfrm>
          <a:prstGeom prst="rect">
            <a:avLst/>
          </a:prstGeom>
          <a:noFill/>
          <a:ln w="9525" algn="ctr">
            <a:noFill/>
            <a:miter lim="800000"/>
            <a:headEnd/>
            <a:tailEnd/>
          </a:ln>
          <a:effectLst/>
        </p:spPr>
        <p:txBody>
          <a:bodyPr wrap="square" lIns="0" tIns="0" rIns="0" bIns="0" anchor="b">
            <a:spAutoFit/>
          </a:bodyPr>
          <a:lstStyle/>
          <a:p>
            <a:pPr lvl="0" algn="ctr" defTabSz="610744" fontAlgn="auto">
              <a:spcBef>
                <a:spcPts val="0"/>
              </a:spcBef>
              <a:spcAft>
                <a:spcPts val="0"/>
              </a:spcAft>
            </a:pPr>
            <a:fld id="{4ABDCABE-3F10-B64C-92F1-862014417034}" type="slidenum">
              <a:rPr lang="en-US" sz="600" b="0" smtClean="0">
                <a:solidFill>
                  <a:srgbClr val="808080"/>
                </a:solidFill>
                <a:cs typeface="Arial" panose="020B0604020202020204" pitchFamily="34" charset="0"/>
              </a:rPr>
              <a:pPr lvl="0" algn="ctr" defTabSz="610744" fontAlgn="auto">
                <a:spcBef>
                  <a:spcPts val="0"/>
                </a:spcBef>
                <a:spcAft>
                  <a:spcPts val="0"/>
                </a:spcAft>
              </a:pPr>
              <a:t>‹#›</a:t>
            </a:fld>
            <a:endParaRPr lang="en-US" sz="600" b="0">
              <a:solidFill>
                <a:srgbClr val="808080"/>
              </a:solidFill>
              <a:cs typeface="Arial" panose="020B0604020202020204" pitchFamily="34" charset="0"/>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hasCustomPrompt="1"/>
            <p:custDataLst>
              <p:tags r:id="rId4"/>
            </p:custDataLst>
          </p:nvPr>
        </p:nvSpPr>
        <p:spPr>
          <a:xfrm>
            <a:off x="554736" y="172212"/>
            <a:ext cx="11082528" cy="1154162"/>
          </a:xfrm>
        </p:spPr>
        <p:txBody>
          <a:bodyPr vert="horz">
            <a:spAutoFit/>
          </a:bodyPr>
          <a:lstStyle>
            <a:lvl1pPr rtl="0">
              <a:defRPr/>
            </a:lvl1pPr>
          </a:lstStyle>
          <a:p>
            <a:r>
              <a:rPr lang="en-US"/>
              <a:t>Click to edit Master title style</a:t>
            </a:r>
            <a:br>
              <a:rPr lang="en-US"/>
            </a:br>
            <a:br>
              <a:rPr lang="en-US"/>
            </a:br>
            <a:endParaRPr lang="en-US"/>
          </a:p>
        </p:txBody>
      </p:sp>
      <p:sp>
        <p:nvSpPr>
          <p:cNvPr id="8" name="1. On-page tracker">
            <a:extLst>
              <a:ext uri="{FF2B5EF4-FFF2-40B4-BE49-F238E27FC236}">
                <a16:creationId xmlns:a16="http://schemas.microsoft.com/office/drawing/2014/main" id="{931AA88E-24E2-4493-A340-98EE8666A3B2}"/>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sp>
        <p:nvSpPr>
          <p:cNvPr id="9" name="Sticker" hidden="1">
            <a:extLst>
              <a:ext uri="{FF2B5EF4-FFF2-40B4-BE49-F238E27FC236}">
                <a16:creationId xmlns:a16="http://schemas.microsoft.com/office/drawing/2014/main" id="{2B5F1846-DB86-4338-8AFA-F2C1B534B900}"/>
              </a:ext>
            </a:extLst>
          </p:cNvPr>
          <p:cNvSpPr txBox="1"/>
          <p:nvPr userDrawn="1"/>
        </p:nvSpPr>
        <p:spPr>
          <a:xfrm>
            <a:off x="558489" y="1401800"/>
            <a:ext cx="450444" cy="123111"/>
          </a:xfrm>
          <a:prstGeom prst="rect">
            <a:avLst/>
          </a:prstGeom>
          <a:noFill/>
          <a:ln w="6350">
            <a:noFill/>
            <a:miter lim="800000"/>
          </a:ln>
        </p:spPr>
        <p:txBody>
          <a:bodyPr vert="horz" wrap="none" lIns="0" tIns="0" rIns="0" bIns="0" rtlCol="0">
            <a:spAutoFit/>
          </a:bodyPr>
          <a:lstStyle/>
          <a:p>
            <a:pPr algn="l" rtl="0">
              <a:spcBef>
                <a:spcPts val="300"/>
              </a:spcBef>
              <a:spcAft>
                <a:spcPts val="300"/>
              </a:spcAft>
              <a:buNone/>
            </a:pPr>
            <a:r>
              <a:rPr lang="en-US" sz="800" b="1" cap="all" baseline="0"/>
              <a:t>STICKER</a:t>
            </a:r>
          </a:p>
        </p:txBody>
      </p:sp>
      <p:sp>
        <p:nvSpPr>
          <p:cNvPr id="11" name="Text Placeholder 2">
            <a:extLst>
              <a:ext uri="{FF2B5EF4-FFF2-40B4-BE49-F238E27FC236}">
                <a16:creationId xmlns:a16="http://schemas.microsoft.com/office/drawing/2014/main" id="{7024DB43-C30C-4BC1-BED5-92125A279E24}"/>
              </a:ext>
            </a:extLst>
          </p:cNvPr>
          <p:cNvSpPr txBox="1">
            <a:spLocks/>
          </p:cNvSpPr>
          <p:nvPr userDrawn="1"/>
        </p:nvSpPr>
        <p:spPr bwMode="ltGray">
          <a:xfrm>
            <a:off x="554736" y="6676083"/>
            <a:ext cx="1229504" cy="138499"/>
          </a:xfrm>
          <a:prstGeom prst="rect">
            <a:avLst/>
          </a:prstGeom>
        </p:spPr>
        <p:txBody>
          <a:bodyPr wrap="none" lIns="0" tIns="0" rIns="0" bIns="0">
            <a:sp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lgn="l">
              <a:spcBef>
                <a:spcPts val="0"/>
              </a:spcBef>
              <a:spcAft>
                <a:spcPts val="0"/>
              </a:spcAft>
            </a:pPr>
            <a:r>
              <a:rPr lang="en-US" sz="900">
                <a:solidFill>
                  <a:srgbClr val="7F7F7F"/>
                </a:solidFill>
                <a:latin typeface="Calibri" panose="020F0502020204030204" pitchFamily="34" charset="0"/>
              </a:rPr>
              <a:t>Internal Use - Confidential</a:t>
            </a:r>
          </a:p>
        </p:txBody>
      </p:sp>
      <p:sp>
        <p:nvSpPr>
          <p:cNvPr id="12" name="Text Placeholder 2">
            <a:extLst>
              <a:ext uri="{FF2B5EF4-FFF2-40B4-BE49-F238E27FC236}">
                <a16:creationId xmlns:a16="http://schemas.microsoft.com/office/drawing/2014/main" id="{AB543183-08E8-44C5-9FED-D68FC73214EF}"/>
              </a:ext>
            </a:extLst>
          </p:cNvPr>
          <p:cNvSpPr txBox="1">
            <a:spLocks/>
          </p:cNvSpPr>
          <p:nvPr userDrawn="1"/>
        </p:nvSpPr>
        <p:spPr bwMode="ltGray">
          <a:xfrm>
            <a:off x="5381061" y="6701002"/>
            <a:ext cx="1429879" cy="83100"/>
          </a:xfrm>
          <a:prstGeom prst="rect">
            <a:avLst/>
          </a:prstGeom>
        </p:spPr>
        <p:txBody>
          <a:bodyPr wrap="none" lIns="0" tIns="0" rIns="0" bIns="0">
            <a:spAutoFit/>
          </a:bodyPr>
          <a:lstStyle>
            <a:defPPr>
              <a:defRPr lang="en-US"/>
            </a:defPPr>
            <a:lvl1pPr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indent="0" algn="ctr" defTabSz="1219183" rtl="0" eaLnBrk="1" fontAlgn="base" latinLnBrk="0" hangingPunct="1">
              <a:lnSpc>
                <a:spcPct val="90000"/>
              </a:lnSpc>
              <a:spcBef>
                <a:spcPts val="133"/>
              </a:spcBef>
              <a:spcAft>
                <a:spcPts val="133"/>
              </a:spcAft>
              <a:buClrTx/>
              <a:buSzTx/>
              <a:buFontTx/>
              <a:buNone/>
              <a:tabLst/>
              <a:defRPr/>
            </a:pPr>
            <a:r>
              <a:rPr lang="en-US" sz="600" b="0" i="0" u="none" baseline="0">
                <a:solidFill>
                  <a:srgbClr val="808080"/>
                </a:solidFill>
                <a:latin typeface="Arial" panose="020B0604020202020204" pitchFamily="34" charset="0"/>
              </a:rPr>
              <a:t>Copyright © Dell Inc. All Rights Reserved.</a:t>
            </a:r>
          </a:p>
        </p:txBody>
      </p:sp>
      <p:pic>
        <p:nvPicPr>
          <p:cNvPr id="13" name="Logo">
            <a:extLst>
              <a:ext uri="{FF2B5EF4-FFF2-40B4-BE49-F238E27FC236}">
                <a16:creationId xmlns:a16="http://schemas.microsoft.com/office/drawing/2014/main" id="{E69343B9-D3F7-4AAC-B82B-A87C6D464D2F}"/>
              </a:ext>
            </a:extLst>
          </p:cNvPr>
          <p:cNvPicPr>
            <a:picLocks noChangeAspect="1"/>
          </p:cNvPicPr>
          <p:nvPr userDrawn="1"/>
        </p:nvPicPr>
        <p:blipFill>
          <a:blip r:embed="rId10">
            <a:extLst>
              <a:ext uri="{28A0092B-C50C-407E-A947-70E740481C1C}">
                <a14:useLocalDpi xmlns:a14="http://schemas.microsoft.com/office/drawing/2010/main"/>
              </a:ext>
            </a:extLst>
          </a:blip>
          <a:stretch>
            <a:fillRect/>
          </a:stretch>
        </p:blipFill>
        <p:spPr bwMode="ltGray">
          <a:xfrm>
            <a:off x="10198608" y="6455978"/>
            <a:ext cx="1438656" cy="187024"/>
          </a:xfrm>
          <a:prstGeom prst="rect">
            <a:avLst/>
          </a:prstGeom>
        </p:spPr>
      </p:pic>
      <p:sp>
        <p:nvSpPr>
          <p:cNvPr id="6" name="5. Source" hidden="1">
            <a:extLst>
              <a:ext uri="{FF2B5EF4-FFF2-40B4-BE49-F238E27FC236}">
                <a16:creationId xmlns:a16="http://schemas.microsoft.com/office/drawing/2014/main" id="{40DF0EDD-01D8-4C1B-972F-C4C9B4587945}"/>
              </a:ext>
            </a:extLst>
          </p:cNvPr>
          <p:cNvSpPr txBox="1"/>
          <p:nvPr userDrawn="1">
            <p:custDataLst>
              <p:tags r:id="rId6"/>
            </p:custDataLst>
          </p:nvPr>
        </p:nvSpPr>
        <p:spPr>
          <a:xfrm>
            <a:off x="554735" y="6501669"/>
            <a:ext cx="7277861" cy="123111"/>
          </a:xfrm>
          <a:prstGeom prst="rect">
            <a:avLst/>
          </a:prstGeom>
          <a:ln w="6350">
            <a:noFill/>
            <a:miter lim="800000"/>
          </a:ln>
        </p:spPr>
        <p:txBody>
          <a:bodyPr vert="horz" wrap="square" lIns="0" tIns="0" rIns="0" bIns="0" rtlCol="0">
            <a:spAutoFit/>
          </a:bodyPr>
          <a:lstStyle/>
          <a:p>
            <a:pPr algn="l">
              <a:spcBef>
                <a:spcPts val="300"/>
              </a:spcBef>
              <a:spcAft>
                <a:spcPts val="300"/>
              </a:spcAft>
              <a:buNone/>
            </a:pPr>
            <a:r>
              <a:rPr lang="en-US" sz="800"/>
              <a:t>Source: …</a:t>
            </a:r>
          </a:p>
        </p:txBody>
      </p:sp>
    </p:spTree>
    <p:extLst>
      <p:ext uri="{BB962C8B-B14F-4D97-AF65-F5344CB8AC3E}">
        <p14:creationId xmlns:p14="http://schemas.microsoft.com/office/powerpoint/2010/main" val="61039950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20E9A7C-FB74-480B-8212-8CE5C1AF5D1B}"/>
              </a:ext>
            </a:extLst>
          </p:cNvPr>
          <p:cNvGraphicFramePr>
            <a:graphicFrameLocks noChangeAspect="1"/>
          </p:cNvGraphicFramePr>
          <p:nvPr userDrawn="1">
            <p:custDataLst>
              <p:tags r:id="rId1"/>
            </p:custDataLst>
            <p:extLst>
              <p:ext uri="{D42A27DB-BD31-4B8C-83A1-F6EECF244321}">
                <p14:modId xmlns:p14="http://schemas.microsoft.com/office/powerpoint/2010/main" val="11214742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2" name="Object 1" hidden="1">
                        <a:extLst>
                          <a:ext uri="{FF2B5EF4-FFF2-40B4-BE49-F238E27FC236}">
                            <a16:creationId xmlns:a16="http://schemas.microsoft.com/office/drawing/2014/main" id="{220E9A7C-FB74-480B-8212-8CE5C1AF5D1B}"/>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9" name="Slide Number">
            <a:extLst>
              <a:ext uri="{FF2B5EF4-FFF2-40B4-BE49-F238E27FC236}">
                <a16:creationId xmlns:a16="http://schemas.microsoft.com/office/drawing/2014/main" id="{6982A9EE-ED1D-4D7E-84CA-3C36D0891D68}"/>
              </a:ext>
            </a:extLst>
          </p:cNvPr>
          <p:cNvSpPr>
            <a:spLocks noChangeArrowheads="1"/>
          </p:cNvSpPr>
          <p:nvPr userDrawn="1">
            <p:custDataLst>
              <p:tags r:id="rId2"/>
            </p:custDataLst>
          </p:nvPr>
        </p:nvSpPr>
        <p:spPr bwMode="black">
          <a:xfrm>
            <a:off x="5004788" y="6694375"/>
            <a:ext cx="325501" cy="92333"/>
          </a:xfrm>
          <a:prstGeom prst="rect">
            <a:avLst/>
          </a:prstGeom>
          <a:noFill/>
          <a:ln w="9525" algn="ctr">
            <a:noFill/>
            <a:miter lim="800000"/>
            <a:headEnd/>
            <a:tailEnd/>
          </a:ln>
          <a:effectLst/>
        </p:spPr>
        <p:txBody>
          <a:bodyPr wrap="square" lIns="0" tIns="0" rIns="0" bIns="0" anchor="b">
            <a:spAutoFit/>
          </a:bodyPr>
          <a:lstStyle/>
          <a:p>
            <a:pPr lvl="0" algn="ctr" defTabSz="610744" fontAlgn="auto">
              <a:spcBef>
                <a:spcPts val="0"/>
              </a:spcBef>
              <a:spcAft>
                <a:spcPts val="0"/>
              </a:spcAft>
            </a:pPr>
            <a:fld id="{4ABDCABE-3F10-B64C-92F1-862014417034}" type="slidenum">
              <a:rPr lang="en-US" sz="600" b="0" smtClean="0">
                <a:solidFill>
                  <a:srgbClr val="808080"/>
                </a:solidFill>
                <a:cs typeface="Arial" panose="020B0604020202020204" pitchFamily="34" charset="0"/>
              </a:rPr>
              <a:pPr lvl="0" algn="ctr" defTabSz="610744" fontAlgn="auto">
                <a:spcBef>
                  <a:spcPts val="0"/>
                </a:spcBef>
                <a:spcAft>
                  <a:spcPts val="0"/>
                </a:spcAft>
              </a:pPr>
              <a:t>‹#›</a:t>
            </a:fld>
            <a:endParaRPr lang="en-US" sz="600" b="0">
              <a:solidFill>
                <a:srgbClr val="808080"/>
              </a:solidFill>
              <a:cs typeface="Arial" panose="020B0604020202020204" pitchFamily="34" charset="0"/>
            </a:endParaRPr>
          </a:p>
        </p:txBody>
      </p:sp>
      <p:sp>
        <p:nvSpPr>
          <p:cNvPr id="8" name="1. On-page tracker">
            <a:extLst>
              <a:ext uri="{FF2B5EF4-FFF2-40B4-BE49-F238E27FC236}">
                <a16:creationId xmlns:a16="http://schemas.microsoft.com/office/drawing/2014/main" id="{BD5E1493-E8EF-4031-B447-85DA0B418111}"/>
              </a:ext>
            </a:extLst>
          </p:cNvPr>
          <p:cNvSpPr>
            <a:spLocks noGrp="1"/>
          </p:cNvSpPr>
          <p:nvPr>
            <p:ph type="body" sz="quarter" idx="10" hasCustomPrompt="1"/>
            <p:custDataLst>
              <p:tags r:id="rId3"/>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sp>
        <p:nvSpPr>
          <p:cNvPr id="6" name="Text Placeholder 2">
            <a:extLst>
              <a:ext uri="{FF2B5EF4-FFF2-40B4-BE49-F238E27FC236}">
                <a16:creationId xmlns:a16="http://schemas.microsoft.com/office/drawing/2014/main" id="{5BF48574-1964-4C27-9B4A-880DFC8CDC8C}"/>
              </a:ext>
            </a:extLst>
          </p:cNvPr>
          <p:cNvSpPr txBox="1">
            <a:spLocks/>
          </p:cNvSpPr>
          <p:nvPr userDrawn="1"/>
        </p:nvSpPr>
        <p:spPr bwMode="ltGray">
          <a:xfrm>
            <a:off x="554736" y="6676083"/>
            <a:ext cx="1229504" cy="138499"/>
          </a:xfrm>
          <a:prstGeom prst="rect">
            <a:avLst/>
          </a:prstGeom>
        </p:spPr>
        <p:txBody>
          <a:bodyPr wrap="none" lIns="0" tIns="0" rIns="0" bIns="0">
            <a:sp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lgn="l">
              <a:spcBef>
                <a:spcPts val="0"/>
              </a:spcBef>
              <a:spcAft>
                <a:spcPts val="0"/>
              </a:spcAft>
            </a:pPr>
            <a:r>
              <a:rPr lang="en-US" sz="900">
                <a:solidFill>
                  <a:srgbClr val="7F7F7F"/>
                </a:solidFill>
                <a:latin typeface="Calibri" panose="020F0502020204030204" pitchFamily="34" charset="0"/>
              </a:rPr>
              <a:t>Internal Use - Confidential</a:t>
            </a:r>
          </a:p>
        </p:txBody>
      </p:sp>
      <p:sp>
        <p:nvSpPr>
          <p:cNvPr id="10" name="Text Placeholder 2">
            <a:extLst>
              <a:ext uri="{FF2B5EF4-FFF2-40B4-BE49-F238E27FC236}">
                <a16:creationId xmlns:a16="http://schemas.microsoft.com/office/drawing/2014/main" id="{B6569ECC-EB97-4C7D-99BA-AFF6D9D6A30F}"/>
              </a:ext>
            </a:extLst>
          </p:cNvPr>
          <p:cNvSpPr txBox="1">
            <a:spLocks/>
          </p:cNvSpPr>
          <p:nvPr userDrawn="1"/>
        </p:nvSpPr>
        <p:spPr bwMode="ltGray">
          <a:xfrm>
            <a:off x="5381061" y="6701002"/>
            <a:ext cx="1429879" cy="83100"/>
          </a:xfrm>
          <a:prstGeom prst="rect">
            <a:avLst/>
          </a:prstGeom>
        </p:spPr>
        <p:txBody>
          <a:bodyPr wrap="none" lIns="0" tIns="0" rIns="0" bIns="0">
            <a:spAutoFit/>
          </a:bodyPr>
          <a:lstStyle>
            <a:defPPr>
              <a:defRPr lang="en-US"/>
            </a:defPPr>
            <a:lvl1pPr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indent="0" algn="ctr" defTabSz="1219183" rtl="0" eaLnBrk="1" fontAlgn="base" latinLnBrk="0" hangingPunct="1">
              <a:lnSpc>
                <a:spcPct val="90000"/>
              </a:lnSpc>
              <a:spcBef>
                <a:spcPts val="133"/>
              </a:spcBef>
              <a:spcAft>
                <a:spcPts val="133"/>
              </a:spcAft>
              <a:buClrTx/>
              <a:buSzTx/>
              <a:buFontTx/>
              <a:buNone/>
              <a:tabLst/>
              <a:defRPr/>
            </a:pPr>
            <a:r>
              <a:rPr lang="en-US" sz="600" b="0" i="0" u="none" baseline="0">
                <a:solidFill>
                  <a:srgbClr val="808080"/>
                </a:solidFill>
                <a:latin typeface="Arial" panose="020B0604020202020204" pitchFamily="34" charset="0"/>
              </a:rPr>
              <a:t>Copyright © Dell Inc. All Rights Reserved.</a:t>
            </a:r>
          </a:p>
        </p:txBody>
      </p:sp>
      <p:pic>
        <p:nvPicPr>
          <p:cNvPr id="11" name="Logo">
            <a:extLst>
              <a:ext uri="{FF2B5EF4-FFF2-40B4-BE49-F238E27FC236}">
                <a16:creationId xmlns:a16="http://schemas.microsoft.com/office/drawing/2014/main" id="{0A71513D-6789-49B0-991B-013D84971F17}"/>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bwMode="ltGray">
          <a:xfrm>
            <a:off x="10198608" y="6455978"/>
            <a:ext cx="1438656" cy="187024"/>
          </a:xfrm>
          <a:prstGeom prst="rect">
            <a:avLst/>
          </a:prstGeom>
        </p:spPr>
      </p:pic>
      <p:sp>
        <p:nvSpPr>
          <p:cNvPr id="4" name="5. Source" hidden="1">
            <a:extLst>
              <a:ext uri="{FF2B5EF4-FFF2-40B4-BE49-F238E27FC236}">
                <a16:creationId xmlns:a16="http://schemas.microsoft.com/office/drawing/2014/main" id="{DE8BD9F5-1EBD-41D0-8553-C4641AF3B10A}"/>
              </a:ext>
            </a:extLst>
          </p:cNvPr>
          <p:cNvSpPr txBox="1"/>
          <p:nvPr userDrawn="1">
            <p:custDataLst>
              <p:tags r:id="rId4"/>
            </p:custDataLst>
          </p:nvPr>
        </p:nvSpPr>
        <p:spPr>
          <a:xfrm>
            <a:off x="554735" y="6501669"/>
            <a:ext cx="7277861" cy="123111"/>
          </a:xfrm>
          <a:prstGeom prst="rect">
            <a:avLst/>
          </a:prstGeom>
          <a:ln w="6350">
            <a:noFill/>
            <a:miter lim="800000"/>
          </a:ln>
        </p:spPr>
        <p:txBody>
          <a:bodyPr vert="horz" wrap="square" lIns="0" tIns="0" rIns="0" bIns="0" rtlCol="0">
            <a:spAutoFit/>
          </a:bodyPr>
          <a:lstStyle/>
          <a:p>
            <a:pPr algn="l">
              <a:spcBef>
                <a:spcPts val="300"/>
              </a:spcBef>
              <a:spcAft>
                <a:spcPts val="300"/>
              </a:spcAft>
              <a:buNone/>
            </a:pPr>
            <a:r>
              <a:rPr lang="en-US" sz="800"/>
              <a:t>Source: …</a:t>
            </a:r>
          </a:p>
        </p:txBody>
      </p:sp>
    </p:spTree>
    <p:extLst>
      <p:ext uri="{BB962C8B-B14F-4D97-AF65-F5344CB8AC3E}">
        <p14:creationId xmlns:p14="http://schemas.microsoft.com/office/powerpoint/2010/main" val="79520326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954CCC1-5027-4384-BFF6-B54153C697A8}"/>
              </a:ext>
            </a:extLst>
          </p:cNvPr>
          <p:cNvGraphicFramePr>
            <a:graphicFrameLocks noChangeAspect="1"/>
          </p:cNvGraphicFramePr>
          <p:nvPr userDrawn="1">
            <p:custDataLst>
              <p:tags r:id="rId1"/>
            </p:custDataLst>
            <p:extLst>
              <p:ext uri="{D42A27DB-BD31-4B8C-83A1-F6EECF244321}">
                <p14:modId xmlns:p14="http://schemas.microsoft.com/office/powerpoint/2010/main" val="13763557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1" progId="TCLayout.ActiveDocument.1">
                  <p:embed/>
                </p:oleObj>
              </mc:Choice>
              <mc:Fallback>
                <p:oleObj name="think-cell Slide" r:id="rId4" imgW="592" imgH="591" progId="TCLayout.ActiveDocument.1">
                  <p:embed/>
                  <p:pic>
                    <p:nvPicPr>
                      <p:cNvPr id="2" name="Object 1" hidden="1">
                        <a:extLst>
                          <a:ext uri="{FF2B5EF4-FFF2-40B4-BE49-F238E27FC236}">
                            <a16:creationId xmlns:a16="http://schemas.microsoft.com/office/drawing/2014/main" id="{A954CCC1-5027-4384-BFF6-B54153C697A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7" name="Picture 6">
            <a:extLst>
              <a:ext uri="{FF2B5EF4-FFF2-40B4-BE49-F238E27FC236}">
                <a16:creationId xmlns:a16="http://schemas.microsoft.com/office/drawing/2014/main" id="{6457E2F5-7561-4DD3-86D5-D3B49A0BD1E8}"/>
              </a:ext>
            </a:extLst>
          </p:cNvPr>
          <p:cNvPicPr>
            <a:picLocks noChangeAspect="1"/>
          </p:cNvPicPr>
          <p:nvPr userDrawn="1"/>
        </p:nvPicPr>
        <p:blipFill>
          <a:blip r:embed="rId6"/>
          <a:stretch>
            <a:fillRect/>
          </a:stretch>
        </p:blipFill>
        <p:spPr bwMode="ltGray">
          <a:xfrm>
            <a:off x="0" y="0"/>
            <a:ext cx="12192000" cy="6858000"/>
          </a:xfrm>
          <a:prstGeom prst="rect">
            <a:avLst/>
          </a:prstGeom>
        </p:spPr>
      </p:pic>
      <p:sp>
        <p:nvSpPr>
          <p:cNvPr id="5" name="Rectangle 4">
            <a:extLst>
              <a:ext uri="{FF2B5EF4-FFF2-40B4-BE49-F238E27FC236}">
                <a16:creationId xmlns:a16="http://schemas.microsoft.com/office/drawing/2014/main" id="{BC275CFE-F08E-432C-B714-C5E8F2967817}"/>
              </a:ext>
              <a:ext uri="{C183D7F6-B498-43B3-948B-1728B52AA6E4}">
                <adec:decorative xmlns:adec="http://schemas.microsoft.com/office/drawing/2017/decorative" val="1"/>
              </a:ext>
            </a:extLst>
          </p:cNvPr>
          <p:cNvSpPr>
            <a:spLocks noChangeAspect="1"/>
          </p:cNvSpPr>
          <p:nvPr userDrawn="1"/>
        </p:nvSpPr>
        <p:spPr bwMode="ltGray">
          <a:xfrm>
            <a:off x="554735" y="400052"/>
            <a:ext cx="457200" cy="114300"/>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2"/>
              </a:solidFill>
            </a:endParaRPr>
          </a:p>
        </p:txBody>
      </p:sp>
      <p:pic>
        <p:nvPicPr>
          <p:cNvPr id="6" name="Picture 5">
            <a:extLst>
              <a:ext uri="{FF2B5EF4-FFF2-40B4-BE49-F238E27FC236}">
                <a16:creationId xmlns:a16="http://schemas.microsoft.com/office/drawing/2014/main" id="{B5D145D7-B2D0-4C99-9238-A3596778CCA9}"/>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bwMode="ltGray">
          <a:xfrm>
            <a:off x="554735" y="6172200"/>
            <a:ext cx="2743200" cy="356618"/>
          </a:xfrm>
          <a:prstGeom prst="rect">
            <a:avLst/>
          </a:prstGeom>
        </p:spPr>
      </p:pic>
      <p:sp>
        <p:nvSpPr>
          <p:cNvPr id="4" name="5. Source" hidden="1">
            <a:extLst>
              <a:ext uri="{FF2B5EF4-FFF2-40B4-BE49-F238E27FC236}">
                <a16:creationId xmlns:a16="http://schemas.microsoft.com/office/drawing/2014/main" id="{CB18C2B9-5A18-40AE-9762-E221437F44B4}"/>
              </a:ext>
            </a:extLst>
          </p:cNvPr>
          <p:cNvSpPr txBox="1"/>
          <p:nvPr userDrawn="1">
            <p:custDataLst>
              <p:tags r:id="rId2"/>
            </p:custDataLst>
          </p:nvPr>
        </p:nvSpPr>
        <p:spPr>
          <a:xfrm>
            <a:off x="554735" y="6501669"/>
            <a:ext cx="7277861" cy="123111"/>
          </a:xfrm>
          <a:prstGeom prst="rect">
            <a:avLst/>
          </a:prstGeom>
          <a:ln w="6350">
            <a:noFill/>
            <a:miter lim="800000"/>
          </a:ln>
        </p:spPr>
        <p:txBody>
          <a:bodyPr vert="horz" wrap="square" lIns="0" tIns="0" rIns="0" bIns="0" rtlCol="0">
            <a:spAutoFit/>
          </a:bodyPr>
          <a:lstStyle/>
          <a:p>
            <a:pPr algn="l">
              <a:spcBef>
                <a:spcPts val="300"/>
              </a:spcBef>
              <a:spcAft>
                <a:spcPts val="300"/>
              </a:spcAft>
              <a:buNone/>
            </a:pPr>
            <a:r>
              <a:rPr lang="en-US" sz="800"/>
              <a:t>Source: …</a:t>
            </a:r>
          </a:p>
        </p:txBody>
      </p:sp>
    </p:spTree>
    <p:extLst>
      <p:ext uri="{BB962C8B-B14F-4D97-AF65-F5344CB8AC3E}">
        <p14:creationId xmlns:p14="http://schemas.microsoft.com/office/powerpoint/2010/main" val="327445088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1_Top Left">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9BA84E71-6FE7-4585-B82E-BE5603311945}"/>
              </a:ext>
            </a:extLst>
          </p:cNvPr>
          <p:cNvGraphicFramePr>
            <a:graphicFrameLocks noChangeAspect="1"/>
          </p:cNvGraphicFramePr>
          <p:nvPr userDrawn="1">
            <p:custDataLst>
              <p:tags r:id="rId1"/>
            </p:custDataLst>
            <p:extLst>
              <p:ext uri="{D42A27DB-BD31-4B8C-83A1-F6EECF244321}">
                <p14:modId xmlns:p14="http://schemas.microsoft.com/office/powerpoint/2010/main" val="24437487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10" name="Object 9" hidden="1">
                        <a:extLst>
                          <a:ext uri="{FF2B5EF4-FFF2-40B4-BE49-F238E27FC236}">
                            <a16:creationId xmlns:a16="http://schemas.microsoft.com/office/drawing/2014/main" id="{9BA84E71-6FE7-4585-B82E-BE5603311945}"/>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D62A08AB-557D-4245-84FA-9DB6B6C6845A}"/>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1706563"/>
            <a:ext cx="3813048" cy="694944"/>
          </a:xfrm>
          <a:prstGeom prst="rect">
            <a:avLst/>
          </a:prstGeom>
        </p:spPr>
        <p:txBody>
          <a:bodyPr vert="horz" anchor="t">
            <a:noAutofit/>
          </a:bodyPr>
          <a:lstStyle>
            <a:lvl1pPr>
              <a:lnSpc>
                <a:spcPct val="90000"/>
              </a:lnSpc>
              <a:defRPr>
                <a:ln w="6350" cap="flat">
                  <a:noFill/>
                  <a:miter lim="800000"/>
                </a:ln>
              </a:defRPr>
            </a:lvl1pPr>
          </a:lstStyle>
          <a:p>
            <a:r>
              <a:rPr lang="en-US"/>
              <a:t>Click to edit Master title style</a:t>
            </a:r>
          </a:p>
        </p:txBody>
      </p:sp>
      <p:sp>
        <p:nvSpPr>
          <p:cNvPr id="4" name="Slide Number">
            <a:extLst>
              <a:ext uri="{FF2B5EF4-FFF2-40B4-BE49-F238E27FC236}">
                <a16:creationId xmlns:a16="http://schemas.microsoft.com/office/drawing/2014/main" id="{EFB4BF85-6002-4998-80DC-DC1B92544D1D}"/>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1" name="1. On-page tracker">
            <a:extLst>
              <a:ext uri="{FF2B5EF4-FFF2-40B4-BE49-F238E27FC236}">
                <a16:creationId xmlns:a16="http://schemas.microsoft.com/office/drawing/2014/main" id="{A2582D75-79F8-4634-92EF-A9F0840C018B}"/>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5" name="5. Source" hidden="1">
            <a:extLst>
              <a:ext uri="{FF2B5EF4-FFF2-40B4-BE49-F238E27FC236}">
                <a16:creationId xmlns:a16="http://schemas.microsoft.com/office/drawing/2014/main" id="{85D40875-CF2E-42D6-8E08-5196F89F2C89}"/>
              </a:ext>
            </a:extLst>
          </p:cNvPr>
          <p:cNvSpPr txBox="1"/>
          <p:nvPr userDrawn="1">
            <p:custDataLst>
              <p:tags r:id="rId6"/>
            </p:custDataLst>
          </p:nvPr>
        </p:nvSpPr>
        <p:spPr>
          <a:xfrm>
            <a:off x="554735" y="6501669"/>
            <a:ext cx="7277861" cy="123111"/>
          </a:xfrm>
          <a:prstGeom prst="rect">
            <a:avLst/>
          </a:prstGeom>
          <a:ln w="6350">
            <a:noFill/>
            <a:miter lim="800000"/>
          </a:ln>
        </p:spPr>
        <p:txBody>
          <a:bodyPr vert="horz" wrap="square" lIns="0" tIns="0" rIns="0" bIns="0" rtlCol="0">
            <a:spAutoFit/>
          </a:bodyPr>
          <a:lstStyle/>
          <a:p>
            <a:pPr algn="l">
              <a:spcBef>
                <a:spcPts val="300"/>
              </a:spcBef>
              <a:spcAft>
                <a:spcPts val="300"/>
              </a:spcAft>
              <a:buNone/>
            </a:pPr>
            <a:r>
              <a:rPr lang="en-US" sz="800"/>
              <a:t>Source: …</a:t>
            </a:r>
          </a:p>
        </p:txBody>
      </p:sp>
    </p:spTree>
    <p:extLst>
      <p:ext uri="{BB962C8B-B14F-4D97-AF65-F5344CB8AC3E}">
        <p14:creationId xmlns:p14="http://schemas.microsoft.com/office/powerpoint/2010/main" val="79039881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userDrawn="1">
  <p:cSld name="Divider">
    <p:bg>
      <p:bgPr>
        <a:solidFill>
          <a:srgbClr val="0076CE"/>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C6A9D3E-2131-4309-A435-312149B97851}"/>
              </a:ext>
            </a:extLst>
          </p:cNvPr>
          <p:cNvGraphicFramePr>
            <a:graphicFrameLocks noChangeAspect="1"/>
          </p:cNvGraphicFramePr>
          <p:nvPr userDrawn="1">
            <p:custDataLst>
              <p:tags r:id="rId1"/>
            </p:custDataLst>
            <p:extLst>
              <p:ext uri="{D42A27DB-BD31-4B8C-83A1-F6EECF244321}">
                <p14:modId xmlns:p14="http://schemas.microsoft.com/office/powerpoint/2010/main" val="1761652599"/>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3" imgW="231" imgH="232" progId="TCLayout.ActiveDocument.1">
                  <p:embed/>
                </p:oleObj>
              </mc:Choice>
              <mc:Fallback>
                <p:oleObj name="think-cell Slide" r:id="rId3" imgW="231" imgH="232" progId="TCLayout.ActiveDocument.1">
                  <p:embed/>
                  <p:pic>
                    <p:nvPicPr>
                      <p:cNvPr id="2" name="Object 1" hidden="1">
                        <a:extLst>
                          <a:ext uri="{FF2B5EF4-FFF2-40B4-BE49-F238E27FC236}">
                            <a16:creationId xmlns:a16="http://schemas.microsoft.com/office/drawing/2014/main" id="{3C6A9D3E-2131-4309-A435-312149B97851}"/>
                          </a:ext>
                        </a:extLst>
                      </p:cNvPr>
                      <p:cNvPicPr/>
                      <p:nvPr/>
                    </p:nvPicPr>
                    <p:blipFill>
                      <a:blip r:embed="rId4"/>
                      <a:stretch>
                        <a:fillRect/>
                      </a:stretch>
                    </p:blipFill>
                    <p:spPr>
                      <a:xfrm>
                        <a:off x="1589" y="1589"/>
                        <a:ext cx="1587" cy="1587"/>
                      </a:xfrm>
                      <a:prstGeom prst="rect">
                        <a:avLst/>
                      </a:prstGeom>
                    </p:spPr>
                  </p:pic>
                </p:oleObj>
              </mc:Fallback>
            </mc:AlternateContent>
          </a:graphicData>
        </a:graphic>
      </p:graphicFrame>
      <p:sp>
        <p:nvSpPr>
          <p:cNvPr id="3" name="Title 1"/>
          <p:cNvSpPr>
            <a:spLocks noGrp="1"/>
          </p:cNvSpPr>
          <p:nvPr>
            <p:ph type="title" hasCustomPrompt="1"/>
          </p:nvPr>
        </p:nvSpPr>
        <p:spPr>
          <a:xfrm>
            <a:off x="365762" y="2331028"/>
            <a:ext cx="9134535" cy="1994392"/>
          </a:xfrm>
        </p:spPr>
        <p:txBody>
          <a:bodyPr vert="horz" anchor="ctr" anchorCtr="0">
            <a:normAutofit/>
          </a:bodyPr>
          <a:lstStyle>
            <a:lvl1pPr>
              <a:defRPr sz="3200" baseline="0">
                <a:solidFill>
                  <a:schemeClr val="tx2"/>
                </a:solidFill>
              </a:defRPr>
            </a:lvl1pPr>
          </a:lstStyle>
          <a:p>
            <a:r>
              <a:rPr lang="en-US"/>
              <a:t>Click to edit divider slide title  </a:t>
            </a:r>
          </a:p>
        </p:txBody>
      </p:sp>
      <p:pic>
        <p:nvPicPr>
          <p:cNvPr id="5" name="Picture 4">
            <a:extLst>
              <a:ext uri="{FF2B5EF4-FFF2-40B4-BE49-F238E27FC236}">
                <a16:creationId xmlns:a16="http://schemas.microsoft.com/office/drawing/2014/main" id="{30D69FDD-CA03-4175-9F2B-D1758926100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152074" y="6232801"/>
            <a:ext cx="2694986" cy="348096"/>
          </a:xfrm>
          <a:prstGeom prst="rect">
            <a:avLst/>
          </a:prstGeom>
        </p:spPr>
      </p:pic>
    </p:spTree>
    <p:extLst>
      <p:ext uri="{BB962C8B-B14F-4D97-AF65-F5344CB8AC3E}">
        <p14:creationId xmlns:p14="http://schemas.microsoft.com/office/powerpoint/2010/main" val="2344062440"/>
      </p:ext>
    </p:extLst>
  </p:cSld>
  <p:clrMapOvr>
    <a:masterClrMapping/>
  </p:clrMapOvr>
  <p:transition spd="med">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op bar blue">
    <p:bg>
      <p:bgPr>
        <a:solidFill>
          <a:schemeClr val="tx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2370DD2-DBFE-499C-8B5D-257216661960}"/>
              </a:ext>
              <a:ext uri="{C183D7F6-B498-43B3-948B-1728B52AA6E4}">
                <adec:decorative xmlns:adec="http://schemas.microsoft.com/office/drawing/2017/decorative" val="1"/>
              </a:ext>
            </a:extLst>
          </p:cNvPr>
          <p:cNvSpPr/>
          <p:nvPr userDrawn="1"/>
        </p:nvSpPr>
        <p:spPr>
          <a:xfrm>
            <a:off x="0" y="0"/>
            <a:ext cx="12192000" cy="3429000"/>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2"/>
              </a:solidFill>
            </a:endParaRPr>
          </a:p>
        </p:txBody>
      </p:sp>
      <p:sp>
        <p:nvSpPr>
          <p:cNvPr id="2" name="Title 1"/>
          <p:cNvSpPr>
            <a:spLocks noGrp="1"/>
          </p:cNvSpPr>
          <p:nvPr>
            <p:ph type="title"/>
          </p:nvPr>
        </p:nvSpPr>
        <p:spPr>
          <a:xfrm>
            <a:off x="382483" y="800101"/>
            <a:ext cx="3999017" cy="886397"/>
          </a:xfrm>
          <a:prstGeom prst="rect">
            <a:avLst/>
          </a:prstGeom>
        </p:spPr>
        <p:txBody>
          <a:bodyPr wrap="square" lIns="0" tIns="0" rIns="0" bIns="0">
            <a:spAutoFit/>
          </a:bodyPr>
          <a:lstStyle>
            <a:lvl1pPr>
              <a:defRPr sz="3200">
                <a:solidFill>
                  <a:schemeClr val="tx2"/>
                </a:solidFill>
                <a:latin typeface="+mj-lt"/>
              </a:defRPr>
            </a:lvl1pPr>
          </a:lstStyle>
          <a:p>
            <a:r>
              <a:rPr lang="en-US"/>
              <a:t>Click to edit Master title style</a:t>
            </a:r>
          </a:p>
        </p:txBody>
      </p:sp>
      <p:sp>
        <p:nvSpPr>
          <p:cNvPr id="12" name="Content Placeholder 11">
            <a:extLst>
              <a:ext uri="{FF2B5EF4-FFF2-40B4-BE49-F238E27FC236}">
                <a16:creationId xmlns:a16="http://schemas.microsoft.com/office/drawing/2014/main" id="{2F25C9EF-E3D6-4E9D-83B4-E16E0BAD9154}"/>
              </a:ext>
            </a:extLst>
          </p:cNvPr>
          <p:cNvSpPr>
            <a:spLocks noGrp="1" noChangeAspect="1"/>
          </p:cNvSpPr>
          <p:nvPr>
            <p:ph sz="quarter" idx="11"/>
          </p:nvPr>
        </p:nvSpPr>
        <p:spPr>
          <a:xfrm>
            <a:off x="4438651" y="2228852"/>
            <a:ext cx="3314700" cy="3314700"/>
          </a:xfrm>
          <a:prstGeom prst="rect">
            <a:avLst/>
          </a:prstGeom>
          <a:solidFill>
            <a:srgbClr val="E5F8FF"/>
          </a:solidFill>
        </p:spPr>
        <p:txBody>
          <a:bodyPr tIns="91440" bIns="91440" anchor="ctr" anchorCtr="0"/>
          <a:lstStyle>
            <a:lvl1pPr marL="0" indent="0" algn="ctr">
              <a:buNone/>
              <a:defRPr sz="1800">
                <a:solidFill>
                  <a:schemeClr val="bg2"/>
                </a:solidFill>
              </a:defRPr>
            </a:lvl1pPr>
            <a:lvl2pPr>
              <a:defRPr sz="1600">
                <a:solidFill>
                  <a:schemeClr val="bg2"/>
                </a:solidFill>
              </a:defRPr>
            </a:lvl2pPr>
            <a:lvl3pPr>
              <a:defRPr sz="1400">
                <a:solidFill>
                  <a:schemeClr val="bg2"/>
                </a:solidFill>
              </a:defRPr>
            </a:lvl3pPr>
            <a:lvl4pPr>
              <a:defRPr sz="1200">
                <a:solidFill>
                  <a:schemeClr val="bg2"/>
                </a:solidFill>
              </a:defRPr>
            </a:lvl4pPr>
            <a:lvl5pPr>
              <a:defRPr sz="1200">
                <a:solidFill>
                  <a:schemeClr val="bg2"/>
                </a:solidFill>
              </a:defRPr>
            </a:lvl5pPr>
          </a:lstStyle>
          <a:p>
            <a:pPr lvl="0"/>
            <a:r>
              <a:rPr lang="en-US"/>
              <a:t>Click to edit Master text styles</a:t>
            </a:r>
          </a:p>
        </p:txBody>
      </p:sp>
      <p:sp>
        <p:nvSpPr>
          <p:cNvPr id="13" name="Content Placeholder 11">
            <a:extLst>
              <a:ext uri="{FF2B5EF4-FFF2-40B4-BE49-F238E27FC236}">
                <a16:creationId xmlns:a16="http://schemas.microsoft.com/office/drawing/2014/main" id="{CC9ADC35-0177-4D0A-A2B4-6BE8CB97A65E}"/>
              </a:ext>
            </a:extLst>
          </p:cNvPr>
          <p:cNvSpPr>
            <a:spLocks noGrp="1" noChangeAspect="1"/>
          </p:cNvSpPr>
          <p:nvPr>
            <p:ph sz="quarter" idx="12"/>
          </p:nvPr>
        </p:nvSpPr>
        <p:spPr>
          <a:xfrm>
            <a:off x="552450" y="2228852"/>
            <a:ext cx="3314700" cy="3314700"/>
          </a:xfrm>
          <a:prstGeom prst="rect">
            <a:avLst/>
          </a:prstGeom>
          <a:solidFill>
            <a:srgbClr val="E5F8FF"/>
          </a:solidFill>
        </p:spPr>
        <p:txBody>
          <a:bodyPr tIns="91440" bIns="91440" anchor="ctr" anchorCtr="0"/>
          <a:lstStyle>
            <a:lvl1pPr marL="0" indent="0" algn="ctr">
              <a:buNone/>
              <a:defRPr sz="1800">
                <a:solidFill>
                  <a:schemeClr val="bg2"/>
                </a:solidFill>
              </a:defRPr>
            </a:lvl1pPr>
            <a:lvl2pPr>
              <a:defRPr sz="1600">
                <a:solidFill>
                  <a:schemeClr val="bg2"/>
                </a:solidFill>
              </a:defRPr>
            </a:lvl2pPr>
            <a:lvl3pPr>
              <a:defRPr sz="1400">
                <a:solidFill>
                  <a:schemeClr val="bg2"/>
                </a:solidFill>
              </a:defRPr>
            </a:lvl3pPr>
            <a:lvl4pPr>
              <a:defRPr sz="1200">
                <a:solidFill>
                  <a:schemeClr val="bg2"/>
                </a:solidFill>
              </a:defRPr>
            </a:lvl4pPr>
            <a:lvl5pPr>
              <a:defRPr sz="1200">
                <a:solidFill>
                  <a:schemeClr val="bg2"/>
                </a:solidFill>
              </a:defRPr>
            </a:lvl5pPr>
          </a:lstStyle>
          <a:p>
            <a:pPr lvl="0"/>
            <a:r>
              <a:rPr lang="en-US"/>
              <a:t>Click to edit Master text styles</a:t>
            </a:r>
          </a:p>
        </p:txBody>
      </p:sp>
      <p:sp>
        <p:nvSpPr>
          <p:cNvPr id="14" name="Content Placeholder 11">
            <a:extLst>
              <a:ext uri="{FF2B5EF4-FFF2-40B4-BE49-F238E27FC236}">
                <a16:creationId xmlns:a16="http://schemas.microsoft.com/office/drawing/2014/main" id="{887CCC8C-1CBB-4FA5-AC41-F8CE31E2C100}"/>
              </a:ext>
            </a:extLst>
          </p:cNvPr>
          <p:cNvSpPr>
            <a:spLocks noGrp="1" noChangeAspect="1"/>
          </p:cNvSpPr>
          <p:nvPr>
            <p:ph sz="quarter" idx="13"/>
          </p:nvPr>
        </p:nvSpPr>
        <p:spPr>
          <a:xfrm>
            <a:off x="8324850" y="2228852"/>
            <a:ext cx="3314700" cy="3314700"/>
          </a:xfrm>
          <a:prstGeom prst="rect">
            <a:avLst/>
          </a:prstGeom>
          <a:solidFill>
            <a:srgbClr val="E5F8FF"/>
          </a:solidFill>
        </p:spPr>
        <p:txBody>
          <a:bodyPr tIns="91440" bIns="91440" anchor="ctr" anchorCtr="0"/>
          <a:lstStyle>
            <a:lvl1pPr marL="0" indent="0" algn="ctr">
              <a:buNone/>
              <a:defRPr sz="1800">
                <a:solidFill>
                  <a:schemeClr val="bg2"/>
                </a:solidFill>
              </a:defRPr>
            </a:lvl1pPr>
            <a:lvl2pPr>
              <a:defRPr sz="1600">
                <a:solidFill>
                  <a:schemeClr val="bg2"/>
                </a:solidFill>
              </a:defRPr>
            </a:lvl2pPr>
            <a:lvl3pPr>
              <a:defRPr sz="1400">
                <a:solidFill>
                  <a:schemeClr val="bg2"/>
                </a:solidFill>
              </a:defRPr>
            </a:lvl3pPr>
            <a:lvl4pPr>
              <a:defRPr sz="1200">
                <a:solidFill>
                  <a:schemeClr val="bg2"/>
                </a:solidFill>
              </a:defRPr>
            </a:lvl4pPr>
            <a:lvl5pPr>
              <a:defRPr sz="1200">
                <a:solidFill>
                  <a:schemeClr val="bg2"/>
                </a:solidFill>
              </a:defRPr>
            </a:lvl5pPr>
          </a:lstStyle>
          <a:p>
            <a:pPr lvl="0"/>
            <a:r>
              <a:rPr lang="en-US"/>
              <a:t>Click to edit Master text styles</a:t>
            </a:r>
          </a:p>
        </p:txBody>
      </p:sp>
      <p:sp>
        <p:nvSpPr>
          <p:cNvPr id="15" name="Rectangle 14">
            <a:extLst>
              <a:ext uri="{FF2B5EF4-FFF2-40B4-BE49-F238E27FC236}">
                <a16:creationId xmlns:a16="http://schemas.microsoft.com/office/drawing/2014/main" id="{65E98A6F-4362-4A68-979C-B344868D9B85}"/>
              </a:ext>
              <a:ext uri="{C183D7F6-B498-43B3-948B-1728B52AA6E4}">
                <adec:decorative xmlns:adec="http://schemas.microsoft.com/office/drawing/2017/decorative" val="1"/>
              </a:ext>
            </a:extLst>
          </p:cNvPr>
          <p:cNvSpPr>
            <a:spLocks noChangeAspect="1"/>
          </p:cNvSpPr>
          <p:nvPr userDrawn="1"/>
        </p:nvSpPr>
        <p:spPr>
          <a:xfrm>
            <a:off x="381001" y="400052"/>
            <a:ext cx="457200" cy="114300"/>
          </a:xfrm>
          <a:prstGeom prst="rect">
            <a:avLst/>
          </a:prstGeom>
          <a:solidFill>
            <a:srgbClr val="80C7FB"/>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200">
              <a:solidFill>
                <a:schemeClr val="tx2"/>
              </a:solidFill>
            </a:endParaRPr>
          </a:p>
        </p:txBody>
      </p:sp>
    </p:spTree>
    <p:extLst>
      <p:ext uri="{BB962C8B-B14F-4D97-AF65-F5344CB8AC3E}">
        <p14:creationId xmlns:p14="http://schemas.microsoft.com/office/powerpoint/2010/main" val="628994923"/>
      </p:ext>
    </p:extLst>
  </p:cSld>
  <p:clrMapOvr>
    <a:masterClrMapping/>
  </p:clrMapOvr>
  <p:extLst>
    <p:ext uri="{DCECCB84-F9BA-43D5-87BE-67443E8EF086}">
      <p15:sldGuideLst xmlns:p15="http://schemas.microsoft.com/office/powerpoint/2012/main"/>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Title &amp; Subtitle">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7EAC4FED-F47F-55DD-AC45-6CEB214A59B1}"/>
              </a:ext>
            </a:extLst>
          </p:cNvPr>
          <p:cNvGraphicFramePr>
            <a:graphicFrameLocks noChangeAspect="1"/>
          </p:cNvGraphicFramePr>
          <p:nvPr userDrawn="1">
            <p:custDataLst>
              <p:tags r:id="rId1"/>
            </p:custDataLst>
            <p:extLst>
              <p:ext uri="{D42A27DB-BD31-4B8C-83A1-F6EECF244321}">
                <p14:modId xmlns:p14="http://schemas.microsoft.com/office/powerpoint/2010/main" val="35248970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70" imgH="369" progId="TCLayout.ActiveDocument.1">
                  <p:embed/>
                </p:oleObj>
              </mc:Choice>
              <mc:Fallback>
                <p:oleObj name="think-cell Slide" r:id="rId3" imgW="370" imgH="369" progId="TCLayout.ActiveDocument.1">
                  <p:embed/>
                  <p:pic>
                    <p:nvPicPr>
                      <p:cNvPr id="5" name="think-cell data - do not delete" hidden="1">
                        <a:extLst>
                          <a:ext uri="{FF2B5EF4-FFF2-40B4-BE49-F238E27FC236}">
                            <a16:creationId xmlns:a16="http://schemas.microsoft.com/office/drawing/2014/main" id="{7EAC4FED-F47F-55DD-AC45-6CEB214A59B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381000" y="342900"/>
            <a:ext cx="11430000" cy="492443"/>
          </a:xfrm>
          <a:prstGeom prst="rect">
            <a:avLst/>
          </a:prstGeom>
        </p:spPr>
        <p:txBody>
          <a:bodyPr vert="horz" wrap="square" lIns="0" tIns="0" rIns="0" bIns="0">
            <a:spAutoFit/>
          </a:bodyPr>
          <a:lstStyle>
            <a:lvl1pPr>
              <a:defRPr sz="3200">
                <a:solidFill>
                  <a:schemeClr val="bg1"/>
                </a:solidFill>
                <a:latin typeface="+mj-lt"/>
              </a:defRPr>
            </a:lvl1pPr>
          </a:lstStyle>
          <a:p>
            <a:r>
              <a:rPr lang="en-US"/>
              <a:t>Click to edit Master title style</a:t>
            </a:r>
          </a:p>
        </p:txBody>
      </p:sp>
      <p:sp>
        <p:nvSpPr>
          <p:cNvPr id="3" name="Subtitle 2"/>
          <p:cNvSpPr>
            <a:spLocks noGrp="1"/>
          </p:cNvSpPr>
          <p:nvPr>
            <p:ph type="subTitle" idx="1"/>
          </p:nvPr>
        </p:nvSpPr>
        <p:spPr>
          <a:xfrm>
            <a:off x="381000" y="857250"/>
            <a:ext cx="11430000" cy="246221"/>
          </a:xfrm>
          <a:prstGeom prst="rect">
            <a:avLst/>
          </a:prstGeom>
        </p:spPr>
        <p:txBody>
          <a:bodyPr wrap="square" lIns="0" tIns="0" rIns="0" bIns="0">
            <a:spAutoFit/>
          </a:bodyPr>
          <a:lstStyle>
            <a:lvl1pPr marL="0" indent="0" algn="l">
              <a:lnSpc>
                <a:spcPct val="100000"/>
              </a:lnSpc>
              <a:spcBef>
                <a:spcPts val="0"/>
              </a:spcBef>
              <a:buNone/>
              <a:defRPr sz="1600">
                <a:solidFill>
                  <a:schemeClr val="bg2"/>
                </a:solidFill>
                <a:latin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Tree>
    <p:extLst>
      <p:ext uri="{BB962C8B-B14F-4D97-AF65-F5344CB8AC3E}">
        <p14:creationId xmlns:p14="http://schemas.microsoft.com/office/powerpoint/2010/main" val="3482953971"/>
      </p:ext>
    </p:extLst>
  </p:cSld>
  <p:clrMapOvr>
    <a:masterClrMapping/>
  </p:clrMapOvr>
  <p:extLst>
    <p:ext uri="{DCECCB84-F9BA-43D5-87BE-67443E8EF086}">
      <p15:sldGuideLst xmlns:p15="http://schemas.microsoft.com/office/powerpoint/2012/main"/>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3_Divider slide_DellBlue">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1014029072"/>
              </p:ext>
            </p:extLst>
          </p:nvPr>
        </p:nvGraphicFramePr>
        <p:xfrm>
          <a:off x="1592" y="1591"/>
          <a:ext cx="1592" cy="1588"/>
        </p:xfrm>
        <a:graphic>
          <a:graphicData uri="http://schemas.openxmlformats.org/presentationml/2006/ole">
            <mc:AlternateContent xmlns:mc="http://schemas.openxmlformats.org/markup-compatibility/2006">
              <mc:Choice xmlns:v="urn:schemas-microsoft-com:vml" Requires="v">
                <p:oleObj name="think-cell Slide" r:id="rId4" imgW="470" imgH="469" progId="TCLayout.ActiveDocument.1">
                  <p:embed/>
                </p:oleObj>
              </mc:Choice>
              <mc:Fallback>
                <p:oleObj name="think-cell Slide" r:id="rId4" imgW="470" imgH="469" progId="TCLayout.ActiveDocument.1">
                  <p:embed/>
                  <p:pic>
                    <p:nvPicPr>
                      <p:cNvPr id="8" name="Object 7" hidden="1"/>
                      <p:cNvPicPr/>
                      <p:nvPr/>
                    </p:nvPicPr>
                    <p:blipFill>
                      <a:blip r:embed="rId5"/>
                      <a:stretch>
                        <a:fillRect/>
                      </a:stretch>
                    </p:blipFill>
                    <p:spPr>
                      <a:xfrm>
                        <a:off x="1592" y="1591"/>
                        <a:ext cx="1592" cy="1588"/>
                      </a:xfrm>
                      <a:prstGeom prst="rect">
                        <a:avLst/>
                      </a:prstGeom>
                    </p:spPr>
                  </p:pic>
                </p:oleObj>
              </mc:Fallback>
            </mc:AlternateContent>
          </a:graphicData>
        </a:graphic>
      </p:graphicFrame>
      <p:pic>
        <p:nvPicPr>
          <p:cNvPr id="9231" name="Picture 15" descr="Starry Night: 10 Best Places To Stargaze In The U.S. | HiConsumption">
            <a:extLst>
              <a:ext uri="{FF2B5EF4-FFF2-40B4-BE49-F238E27FC236}">
                <a16:creationId xmlns:a16="http://schemas.microsoft.com/office/drawing/2014/main" id="{71DC7B91-7D31-4905-81C2-2C6370F8ABE0}"/>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hidden="1"/>
          <p:cNvSpPr/>
          <p:nvPr userDrawn="1">
            <p:custDataLst>
              <p:tags r:id="rId2"/>
            </p:custDataLst>
          </p:nvPr>
        </p:nvSpPr>
        <p:spPr>
          <a:xfrm>
            <a:off x="5" y="3"/>
            <a:ext cx="159143" cy="158751"/>
          </a:xfrm>
          <a:prstGeom prst="rect">
            <a:avLst/>
          </a:prstGeom>
          <a:solidFill>
            <a:schemeClr val="bg1"/>
          </a:solidFill>
          <a:ln w="12700" cmpd="sng">
            <a:noFill/>
          </a:ln>
          <a:effectLst/>
        </p:spPr>
        <p:txBody>
          <a:bodyPr vert="horz" wrap="none" lIns="0" tIns="0" rIns="0" bIns="0" numCol="1" spcCol="0" rtlCol="0" anchor="ctr" anchorCtr="0">
            <a:noAutofit/>
          </a:bodyPr>
          <a:lstStyle/>
          <a:p>
            <a:pPr marL="0" lvl="0" indent="0" algn="ctr" eaLnBrk="1" fontAlgn="base">
              <a:lnSpc>
                <a:spcPct val="90000"/>
              </a:lnSpc>
              <a:spcBef>
                <a:spcPct val="0"/>
              </a:spcBef>
              <a:spcAft>
                <a:spcPct val="0"/>
              </a:spcAft>
            </a:pPr>
            <a:endParaRPr lang="en-US" sz="5400" b="0" i="0" baseline="0">
              <a:solidFill>
                <a:srgbClr val="FFFFFF"/>
              </a:solidFill>
              <a:latin typeface="Arial" panose="020B0604020202020204" pitchFamily="34" charset="0"/>
              <a:ea typeface="+mj-ea"/>
              <a:cs typeface="+mj-cs"/>
              <a:sym typeface="Arial" panose="020B0604020202020204" pitchFamily="34" charset="0"/>
            </a:endParaRPr>
          </a:p>
        </p:txBody>
      </p:sp>
      <p:sp>
        <p:nvSpPr>
          <p:cNvPr id="4" name="Title 1"/>
          <p:cNvSpPr>
            <a:spLocks noGrp="1"/>
          </p:cNvSpPr>
          <p:nvPr>
            <p:ph type="title" hasCustomPrompt="1"/>
          </p:nvPr>
        </p:nvSpPr>
        <p:spPr>
          <a:xfrm>
            <a:off x="365765" y="2331028"/>
            <a:ext cx="9134535" cy="1994392"/>
          </a:xfrm>
          <a:prstGeom prst="rect">
            <a:avLst/>
          </a:prstGeom>
        </p:spPr>
        <p:txBody>
          <a:bodyPr vert="horz" lIns="0" rIns="0" anchor="ctr" anchorCtr="0">
            <a:normAutofit/>
          </a:bodyPr>
          <a:lstStyle>
            <a:lvl1pPr>
              <a:defRPr sz="5400" baseline="0">
                <a:solidFill>
                  <a:schemeClr val="tx2"/>
                </a:solidFill>
              </a:defRPr>
            </a:lvl1pPr>
          </a:lstStyle>
          <a:p>
            <a:r>
              <a:rPr lang="en-US"/>
              <a:t>Click to edit divider slide title  </a:t>
            </a:r>
          </a:p>
        </p:txBody>
      </p:sp>
      <p:pic>
        <p:nvPicPr>
          <p:cNvPr id="10" name="Picture 9">
            <a:extLst>
              <a:ext uri="{FF2B5EF4-FFF2-40B4-BE49-F238E27FC236}">
                <a16:creationId xmlns:a16="http://schemas.microsoft.com/office/drawing/2014/main" id="{1AA9294C-DF5C-448A-B1DB-2C8B48567DBC}"/>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10417367" y="6564689"/>
            <a:ext cx="1438648" cy="187024"/>
          </a:xfrm>
          <a:prstGeom prst="rect">
            <a:avLst/>
          </a:prstGeom>
        </p:spPr>
      </p:pic>
    </p:spTree>
    <p:extLst>
      <p:ext uri="{BB962C8B-B14F-4D97-AF65-F5344CB8AC3E}">
        <p14:creationId xmlns:p14="http://schemas.microsoft.com/office/powerpoint/2010/main" val="1494968594"/>
      </p:ext>
    </p:extLst>
  </p:cSld>
  <p:clrMapOvr>
    <a:masterClrMapping/>
  </p:clrMapOvr>
  <p:transition spd="med">
    <p:wipe dir="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A49A41B-9CF1-4CD6-B1E3-F736C63833BC}"/>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01171" y="6172200"/>
            <a:ext cx="2743200" cy="356618"/>
          </a:xfrm>
          <a:prstGeom prst="rect">
            <a:avLst/>
          </a:prstGeom>
        </p:spPr>
      </p:pic>
      <p:sp>
        <p:nvSpPr>
          <p:cNvPr id="11" name="Subtitle 2">
            <a:extLst>
              <a:ext uri="{FF2B5EF4-FFF2-40B4-BE49-F238E27FC236}">
                <a16:creationId xmlns:a16="http://schemas.microsoft.com/office/drawing/2014/main" id="{A67014B0-AEAB-4CC8-BCED-661FF1CA2731}"/>
              </a:ext>
            </a:extLst>
          </p:cNvPr>
          <p:cNvSpPr>
            <a:spLocks noGrp="1"/>
          </p:cNvSpPr>
          <p:nvPr userDrawn="1">
            <p:ph type="subTitle" idx="1"/>
          </p:nvPr>
        </p:nvSpPr>
        <p:spPr>
          <a:xfrm>
            <a:off x="381000" y="4204926"/>
            <a:ext cx="7971108" cy="723900"/>
          </a:xfrm>
          <a:prstGeom prst="rect">
            <a:avLst/>
          </a:prstGeom>
        </p:spPr>
        <p:txBody>
          <a:bodyPr lIns="0" tIns="0" rIns="0" bIns="0"/>
          <a:lstStyle>
            <a:lvl1pPr marL="0" indent="0" algn="l">
              <a:lnSpc>
                <a:spcPct val="100000"/>
              </a:lnSpc>
              <a:spcBef>
                <a:spcPts val="0"/>
              </a:spcBef>
              <a:buNone/>
              <a:defRPr sz="1800">
                <a:solidFill>
                  <a:schemeClr val="tx2"/>
                </a:solidFill>
                <a:latin typeface="Arial" panose="020B0604020202020204" pitchFamily="34" charset="0"/>
              </a:defRPr>
            </a:lvl1pPr>
            <a:lvl2pPr marL="457194" indent="0" algn="ctr">
              <a:buNone/>
              <a:defRPr sz="2000"/>
            </a:lvl2pPr>
            <a:lvl3pPr marL="914386" indent="0" algn="ctr">
              <a:buNone/>
              <a:defRPr sz="1800"/>
            </a:lvl3pPr>
            <a:lvl4pPr marL="1371579" indent="0" algn="ctr">
              <a:buNone/>
              <a:defRPr sz="1600"/>
            </a:lvl4pPr>
            <a:lvl5pPr marL="1828773" indent="0" algn="ctr">
              <a:buNone/>
              <a:defRPr sz="1600"/>
            </a:lvl5pPr>
            <a:lvl6pPr marL="2285966" indent="0" algn="ctr">
              <a:buNone/>
              <a:defRPr sz="1600"/>
            </a:lvl6pPr>
            <a:lvl7pPr marL="2743158" indent="0" algn="ctr">
              <a:buNone/>
              <a:defRPr sz="1600"/>
            </a:lvl7pPr>
            <a:lvl8pPr marL="3200352" indent="0" algn="ctr">
              <a:buNone/>
              <a:defRPr sz="1600"/>
            </a:lvl8pPr>
            <a:lvl9pPr marL="3657546" indent="0" algn="ctr">
              <a:buNone/>
              <a:defRPr sz="1600"/>
            </a:lvl9pPr>
          </a:lstStyle>
          <a:p>
            <a:r>
              <a:rPr lang="en-US"/>
              <a:t>Click to edit Master subtitle style</a:t>
            </a:r>
          </a:p>
        </p:txBody>
      </p:sp>
      <p:sp>
        <p:nvSpPr>
          <p:cNvPr id="6" name="Rectangle 5">
            <a:extLst>
              <a:ext uri="{FF2B5EF4-FFF2-40B4-BE49-F238E27FC236}">
                <a16:creationId xmlns:a16="http://schemas.microsoft.com/office/drawing/2014/main" id="{2E5D8143-A159-4278-916B-DB3850ADE74C}"/>
              </a:ext>
              <a:ext uri="{C183D7F6-B498-43B3-948B-1728B52AA6E4}">
                <adec:decorative xmlns:adec="http://schemas.microsoft.com/office/drawing/2017/decorative" val="1"/>
              </a:ext>
            </a:extLst>
          </p:cNvPr>
          <p:cNvSpPr>
            <a:spLocks noChangeAspect="1"/>
          </p:cNvSpPr>
          <p:nvPr userDrawn="1"/>
        </p:nvSpPr>
        <p:spPr>
          <a:xfrm>
            <a:off x="381001" y="3429001"/>
            <a:ext cx="457200" cy="1143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2"/>
              </a:solidFill>
            </a:endParaRPr>
          </a:p>
        </p:txBody>
      </p:sp>
      <p:sp>
        <p:nvSpPr>
          <p:cNvPr id="8" name="Title 1">
            <a:extLst>
              <a:ext uri="{FF2B5EF4-FFF2-40B4-BE49-F238E27FC236}">
                <a16:creationId xmlns:a16="http://schemas.microsoft.com/office/drawing/2014/main" id="{47F5323D-6831-4D66-AAB2-4C1920E06475}"/>
              </a:ext>
            </a:extLst>
          </p:cNvPr>
          <p:cNvSpPr>
            <a:spLocks noGrp="1"/>
          </p:cNvSpPr>
          <p:nvPr userDrawn="1">
            <p:ph type="title"/>
          </p:nvPr>
        </p:nvSpPr>
        <p:spPr>
          <a:xfrm>
            <a:off x="381000" y="1738314"/>
            <a:ext cx="7969282" cy="1495794"/>
          </a:xfrm>
          <a:prstGeom prst="rect">
            <a:avLst/>
          </a:prstGeom>
        </p:spPr>
        <p:txBody>
          <a:bodyPr wrap="square" lIns="0" tIns="0" rIns="0" bIns="0" anchor="b" anchorCtr="0">
            <a:spAutoFit/>
          </a:bodyPr>
          <a:lstStyle>
            <a:lvl1pPr>
              <a:defRPr lang="en-US" sz="5400" dirty="0">
                <a:solidFill>
                  <a:srgbClr val="E5F8FF"/>
                </a:solidFill>
                <a:latin typeface="Arial Nova Light" panose="020B0304020202020204" pitchFamily="34" charset="0"/>
              </a:defRPr>
            </a:lvl1pPr>
          </a:lstStyle>
          <a:p>
            <a:pPr marL="0" lvl="0"/>
            <a:r>
              <a:rPr lang="en-US"/>
              <a:t>Click to edit Master title style</a:t>
            </a:r>
          </a:p>
        </p:txBody>
      </p:sp>
    </p:spTree>
    <p:extLst>
      <p:ext uri="{BB962C8B-B14F-4D97-AF65-F5344CB8AC3E}">
        <p14:creationId xmlns:p14="http://schemas.microsoft.com/office/powerpoint/2010/main" val="167922542"/>
      </p:ext>
    </p:extLst>
  </p:cSld>
  <p:clrMapOvr>
    <a:masterClrMapping/>
  </p:clrMapOvr>
  <p:transition spd="slow">
    <p:wipe dir="r"/>
  </p:transition>
  <p:extLst>
    <p:ext uri="{DCECCB84-F9BA-43D5-87BE-67443E8EF086}">
      <p15:sldGuideLst xmlns:p15="http://schemas.microsoft.com/office/powerpoint/2012/main"/>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Cover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A49A41B-9CF1-4CD6-B1E3-F736C63833BC}"/>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01171" y="6172200"/>
            <a:ext cx="2743200" cy="356618"/>
          </a:xfrm>
          <a:prstGeom prst="rect">
            <a:avLst/>
          </a:prstGeom>
        </p:spPr>
      </p:pic>
      <p:sp>
        <p:nvSpPr>
          <p:cNvPr id="11" name="Subtitle 2">
            <a:extLst>
              <a:ext uri="{FF2B5EF4-FFF2-40B4-BE49-F238E27FC236}">
                <a16:creationId xmlns:a16="http://schemas.microsoft.com/office/drawing/2014/main" id="{A67014B0-AEAB-4CC8-BCED-661FF1CA2731}"/>
              </a:ext>
            </a:extLst>
          </p:cNvPr>
          <p:cNvSpPr>
            <a:spLocks noGrp="1"/>
          </p:cNvSpPr>
          <p:nvPr userDrawn="1">
            <p:ph type="subTitle" idx="1"/>
          </p:nvPr>
        </p:nvSpPr>
        <p:spPr>
          <a:xfrm>
            <a:off x="381000" y="4204926"/>
            <a:ext cx="7971108" cy="723900"/>
          </a:xfrm>
          <a:prstGeom prst="rect">
            <a:avLst/>
          </a:prstGeom>
        </p:spPr>
        <p:txBody>
          <a:bodyPr lIns="0" tIns="0" rIns="0" bIns="0"/>
          <a:lstStyle>
            <a:lvl1pPr marL="0" indent="0" algn="l">
              <a:lnSpc>
                <a:spcPct val="100000"/>
              </a:lnSpc>
              <a:spcBef>
                <a:spcPts val="0"/>
              </a:spcBef>
              <a:buNone/>
              <a:defRPr sz="1800">
                <a:solidFill>
                  <a:schemeClr val="tx2"/>
                </a:solidFill>
                <a:latin typeface="Arial" panose="020B0604020202020204" pitchFamily="34" charset="0"/>
              </a:defRPr>
            </a:lvl1pPr>
            <a:lvl2pPr marL="457194" indent="0" algn="ctr">
              <a:buNone/>
              <a:defRPr sz="2000"/>
            </a:lvl2pPr>
            <a:lvl3pPr marL="914386" indent="0" algn="ctr">
              <a:buNone/>
              <a:defRPr sz="1800"/>
            </a:lvl3pPr>
            <a:lvl4pPr marL="1371579" indent="0" algn="ctr">
              <a:buNone/>
              <a:defRPr sz="1600"/>
            </a:lvl4pPr>
            <a:lvl5pPr marL="1828773" indent="0" algn="ctr">
              <a:buNone/>
              <a:defRPr sz="1600"/>
            </a:lvl5pPr>
            <a:lvl6pPr marL="2285966" indent="0" algn="ctr">
              <a:buNone/>
              <a:defRPr sz="1600"/>
            </a:lvl6pPr>
            <a:lvl7pPr marL="2743158" indent="0" algn="ctr">
              <a:buNone/>
              <a:defRPr sz="1600"/>
            </a:lvl7pPr>
            <a:lvl8pPr marL="3200352" indent="0" algn="ctr">
              <a:buNone/>
              <a:defRPr sz="1600"/>
            </a:lvl8pPr>
            <a:lvl9pPr marL="3657546" indent="0" algn="ctr">
              <a:buNone/>
              <a:defRPr sz="1600"/>
            </a:lvl9pPr>
          </a:lstStyle>
          <a:p>
            <a:r>
              <a:rPr lang="en-US"/>
              <a:t>Click to edit Master subtitle style</a:t>
            </a:r>
          </a:p>
        </p:txBody>
      </p:sp>
      <p:sp>
        <p:nvSpPr>
          <p:cNvPr id="6" name="Rectangle 5">
            <a:extLst>
              <a:ext uri="{FF2B5EF4-FFF2-40B4-BE49-F238E27FC236}">
                <a16:creationId xmlns:a16="http://schemas.microsoft.com/office/drawing/2014/main" id="{2E5D8143-A159-4278-916B-DB3850ADE74C}"/>
              </a:ext>
              <a:ext uri="{C183D7F6-B498-43B3-948B-1728B52AA6E4}">
                <adec:decorative xmlns:adec="http://schemas.microsoft.com/office/drawing/2017/decorative" val="1"/>
              </a:ext>
            </a:extLst>
          </p:cNvPr>
          <p:cNvSpPr>
            <a:spLocks noChangeAspect="1"/>
          </p:cNvSpPr>
          <p:nvPr userDrawn="1"/>
        </p:nvSpPr>
        <p:spPr>
          <a:xfrm>
            <a:off x="381001" y="3429001"/>
            <a:ext cx="457200" cy="1143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2"/>
              </a:solidFill>
            </a:endParaRPr>
          </a:p>
        </p:txBody>
      </p:sp>
      <p:sp>
        <p:nvSpPr>
          <p:cNvPr id="8" name="Title 1">
            <a:extLst>
              <a:ext uri="{FF2B5EF4-FFF2-40B4-BE49-F238E27FC236}">
                <a16:creationId xmlns:a16="http://schemas.microsoft.com/office/drawing/2014/main" id="{47F5323D-6831-4D66-AAB2-4C1920E06475}"/>
              </a:ext>
            </a:extLst>
          </p:cNvPr>
          <p:cNvSpPr>
            <a:spLocks noGrp="1"/>
          </p:cNvSpPr>
          <p:nvPr userDrawn="1">
            <p:ph type="title"/>
          </p:nvPr>
        </p:nvSpPr>
        <p:spPr>
          <a:xfrm>
            <a:off x="381000" y="1738314"/>
            <a:ext cx="7969282" cy="1495794"/>
          </a:xfrm>
          <a:prstGeom prst="rect">
            <a:avLst/>
          </a:prstGeom>
        </p:spPr>
        <p:txBody>
          <a:bodyPr wrap="square" lIns="0" tIns="0" rIns="0" bIns="0" anchor="b" anchorCtr="0">
            <a:spAutoFit/>
          </a:bodyPr>
          <a:lstStyle>
            <a:lvl1pPr>
              <a:defRPr lang="en-US" sz="5400" dirty="0">
                <a:solidFill>
                  <a:srgbClr val="E5F8FF"/>
                </a:solidFill>
                <a:effectLst>
                  <a:glow rad="127000">
                    <a:srgbClr val="0D32A4"/>
                  </a:glow>
                </a:effectLst>
                <a:latin typeface="Arial Nova Light" panose="020B0304020202020204" pitchFamily="34" charset="0"/>
              </a:defRPr>
            </a:lvl1pPr>
          </a:lstStyle>
          <a:p>
            <a:pPr marL="0" lvl="0"/>
            <a:r>
              <a:rPr lang="en-US"/>
              <a:t>Click to edit Master title style</a:t>
            </a:r>
          </a:p>
        </p:txBody>
      </p:sp>
    </p:spTree>
    <p:extLst>
      <p:ext uri="{BB962C8B-B14F-4D97-AF65-F5344CB8AC3E}">
        <p14:creationId xmlns:p14="http://schemas.microsoft.com/office/powerpoint/2010/main" val="2622207967"/>
      </p:ext>
    </p:extLst>
  </p:cSld>
  <p:clrMapOvr>
    <a:masterClrMapping/>
  </p:clrMapOvr>
  <p:transition spd="slow">
    <p:wipe dir="r"/>
  </p:transition>
  <p:extLst>
    <p:ext uri="{DCECCB84-F9BA-43D5-87BE-67443E8EF086}">
      <p15:sldGuideLst xmlns:p15="http://schemas.microsoft.com/office/powerpoint/2012/main"/>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D95DA-6F2D-4DB9-A4B6-50D3D1C65809}"/>
              </a:ext>
            </a:extLst>
          </p:cNvPr>
          <p:cNvSpPr>
            <a:spLocks noGrp="1"/>
          </p:cNvSpPr>
          <p:nvPr>
            <p:ph type="title"/>
          </p:nvPr>
        </p:nvSpPr>
        <p:spPr>
          <a:xfrm>
            <a:off x="378759" y="5090336"/>
            <a:ext cx="9715500" cy="747896"/>
          </a:xfrm>
          <a:prstGeom prst="rect">
            <a:avLst/>
          </a:prstGeom>
        </p:spPr>
        <p:txBody>
          <a:bodyPr wrap="square" lIns="0" tIns="0" rIns="0" bIns="0" anchor="b" anchorCtr="0">
            <a:spAutoFit/>
          </a:bodyPr>
          <a:lstStyle>
            <a:lvl1pPr>
              <a:lnSpc>
                <a:spcPct val="90000"/>
              </a:lnSpc>
              <a:defRPr sz="5400">
                <a:solidFill>
                  <a:srgbClr val="E5F8FF"/>
                </a:solidFill>
                <a:latin typeface="Arial Nova Light" panose="020B0304020202020204" pitchFamily="34" charset="0"/>
              </a:defRPr>
            </a:lvl1pPr>
          </a:lstStyle>
          <a:p>
            <a:r>
              <a:rPr lang="en-US"/>
              <a:t>Click to edit Master title style</a:t>
            </a:r>
          </a:p>
        </p:txBody>
      </p:sp>
      <p:pic>
        <p:nvPicPr>
          <p:cNvPr id="3" name="Picture 2">
            <a:extLst>
              <a:ext uri="{FF2B5EF4-FFF2-40B4-BE49-F238E27FC236}">
                <a16:creationId xmlns:a16="http://schemas.microsoft.com/office/drawing/2014/main" id="{5C487A85-65B5-4371-833A-AD6EFF69F55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03083" y="6451744"/>
            <a:ext cx="1438648" cy="187024"/>
          </a:xfrm>
          <a:prstGeom prst="rect">
            <a:avLst/>
          </a:prstGeom>
        </p:spPr>
      </p:pic>
      <p:sp>
        <p:nvSpPr>
          <p:cNvPr id="5" name="Text Placeholder 4">
            <a:extLst>
              <a:ext uri="{FF2B5EF4-FFF2-40B4-BE49-F238E27FC236}">
                <a16:creationId xmlns:a16="http://schemas.microsoft.com/office/drawing/2014/main" id="{31E00A8F-8F29-4705-8469-E9075A8C1BA9}"/>
              </a:ext>
            </a:extLst>
          </p:cNvPr>
          <p:cNvSpPr>
            <a:spLocks noGrp="1"/>
          </p:cNvSpPr>
          <p:nvPr>
            <p:ph type="body" sz="quarter" idx="10"/>
          </p:nvPr>
        </p:nvSpPr>
        <p:spPr>
          <a:xfrm>
            <a:off x="8343900" y="914400"/>
            <a:ext cx="3467100" cy="2514600"/>
          </a:xfrm>
          <a:prstGeom prst="rect">
            <a:avLst/>
          </a:prstGeom>
        </p:spPr>
        <p:txBody>
          <a:bodyPr lIns="0" tIns="0" rIns="0" bIns="0"/>
          <a:lstStyle>
            <a:lvl1pPr>
              <a:lnSpc>
                <a:spcPct val="100000"/>
              </a:lnSpc>
              <a:spcBef>
                <a:spcPts val="1200"/>
              </a:spcBef>
              <a:buClr>
                <a:schemeClr val="bg1"/>
              </a:buClr>
              <a:defRPr sz="2000">
                <a:solidFill>
                  <a:schemeClr val="tx2"/>
                </a:solidFill>
              </a:defRPr>
            </a:lvl1pPr>
            <a:lvl2pPr marL="741371" indent="-284166">
              <a:lnSpc>
                <a:spcPct val="100000"/>
              </a:lnSpc>
              <a:spcBef>
                <a:spcPts val="600"/>
              </a:spcBef>
              <a:buClr>
                <a:schemeClr val="bg1"/>
              </a:buClr>
              <a:buFont typeface="Arial" panose="020B0604020202020204" pitchFamily="34" charset="0"/>
              <a:buChar char="–"/>
              <a:defRPr sz="1800">
                <a:solidFill>
                  <a:schemeClr val="tx2"/>
                </a:solidFill>
              </a:defRPr>
            </a:lvl2pPr>
            <a:lvl3pPr marL="1142982" indent="-228597">
              <a:lnSpc>
                <a:spcPct val="100000"/>
              </a:lnSpc>
              <a:spcBef>
                <a:spcPts val="600"/>
              </a:spcBef>
              <a:buClr>
                <a:schemeClr val="bg1"/>
              </a:buClr>
              <a:buFont typeface="Wingdings" panose="05000000000000000000" pitchFamily="2" charset="2"/>
              <a:buChar char="§"/>
              <a:defRPr sz="1600">
                <a:solidFill>
                  <a:schemeClr val="tx2"/>
                </a:solidFill>
              </a:defRPr>
            </a:lvl3pPr>
            <a:lvl4pPr>
              <a:defRPr sz="1600">
                <a:solidFill>
                  <a:schemeClr val="tx2"/>
                </a:solidFill>
              </a:defRPr>
            </a:lvl4pPr>
            <a:lvl5pPr>
              <a:defRPr sz="1600">
                <a:solidFill>
                  <a:schemeClr val="tx2"/>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552927443"/>
      </p:ext>
    </p:extLst>
  </p:cSld>
  <p:clrMapOvr>
    <a:masterClrMapping/>
  </p:clrMapOvr>
  <p:transition spd="slow">
    <p:wipe dir="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Divider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0403083" y="6451744"/>
            <a:ext cx="1438648" cy="187024"/>
          </a:xfrm>
          <a:prstGeom prst="rect">
            <a:avLst/>
          </a:prstGeom>
        </p:spPr>
      </p:pic>
      <p:sp>
        <p:nvSpPr>
          <p:cNvPr id="5" name="Title 1">
            <a:extLst>
              <a:ext uri="{FF2B5EF4-FFF2-40B4-BE49-F238E27FC236}">
                <a16:creationId xmlns:a16="http://schemas.microsoft.com/office/drawing/2014/main" id="{D7D3C83F-1685-4A4A-8993-74D3219027D6}"/>
              </a:ext>
            </a:extLst>
          </p:cNvPr>
          <p:cNvSpPr>
            <a:spLocks noGrp="1"/>
          </p:cNvSpPr>
          <p:nvPr userDrawn="1">
            <p:ph type="title"/>
          </p:nvPr>
        </p:nvSpPr>
        <p:spPr>
          <a:xfrm>
            <a:off x="381000" y="4343402"/>
            <a:ext cx="8027894" cy="1495794"/>
          </a:xfrm>
          <a:prstGeom prst="rect">
            <a:avLst/>
          </a:prstGeom>
        </p:spPr>
        <p:txBody>
          <a:bodyPr wrap="square" lIns="0" tIns="0" rIns="0" bIns="0" anchor="b" anchorCtr="0">
            <a:spAutoFit/>
          </a:bodyPr>
          <a:lstStyle>
            <a:lvl1pPr>
              <a:defRPr lang="en-US" sz="5400" dirty="0">
                <a:solidFill>
                  <a:srgbClr val="E5F8FF"/>
                </a:solidFill>
                <a:latin typeface="Arial Nova Light" panose="020B0304020202020204" pitchFamily="34" charset="0"/>
              </a:defRPr>
            </a:lvl1pPr>
          </a:lstStyle>
          <a:p>
            <a:pPr lvl="0"/>
            <a:r>
              <a:rPr lang="en-US"/>
              <a:t>Click to edit Master title style</a:t>
            </a:r>
          </a:p>
        </p:txBody>
      </p:sp>
      <p:sp>
        <p:nvSpPr>
          <p:cNvPr id="7" name="Rectangle 6">
            <a:extLst>
              <a:ext uri="{FF2B5EF4-FFF2-40B4-BE49-F238E27FC236}">
                <a16:creationId xmlns:a16="http://schemas.microsoft.com/office/drawing/2014/main" id="{B5B0BFDB-C4BC-4E6F-8090-A00E82B41E85}"/>
              </a:ext>
              <a:ext uri="{C183D7F6-B498-43B3-948B-1728B52AA6E4}">
                <adec:decorative xmlns:adec="http://schemas.microsoft.com/office/drawing/2017/decorative" val="1"/>
              </a:ext>
            </a:extLst>
          </p:cNvPr>
          <p:cNvSpPr>
            <a:spLocks noChangeAspect="1"/>
          </p:cNvSpPr>
          <p:nvPr userDrawn="1"/>
        </p:nvSpPr>
        <p:spPr>
          <a:xfrm>
            <a:off x="381001" y="400052"/>
            <a:ext cx="457200" cy="1143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2"/>
              </a:solidFill>
            </a:endParaRPr>
          </a:p>
        </p:txBody>
      </p:sp>
      <p:sp>
        <p:nvSpPr>
          <p:cNvPr id="3" name="Text Placeholder 2">
            <a:extLst>
              <a:ext uri="{FF2B5EF4-FFF2-40B4-BE49-F238E27FC236}">
                <a16:creationId xmlns:a16="http://schemas.microsoft.com/office/drawing/2014/main" id="{9AF30D4F-5FE4-4AA6-812B-A00AFC98112E}"/>
              </a:ext>
            </a:extLst>
          </p:cNvPr>
          <p:cNvSpPr>
            <a:spLocks noGrp="1"/>
          </p:cNvSpPr>
          <p:nvPr userDrawn="1">
            <p:ph type="body" sz="quarter" idx="10"/>
          </p:nvPr>
        </p:nvSpPr>
        <p:spPr>
          <a:xfrm>
            <a:off x="1066800" y="349478"/>
            <a:ext cx="7315201" cy="215444"/>
          </a:xfrm>
          <a:prstGeom prst="rect">
            <a:avLst/>
          </a:prstGeom>
        </p:spPr>
        <p:txBody>
          <a:bodyPr lIns="0" tIns="0" rIns="0" bIns="0">
            <a:spAutoFit/>
          </a:bodyPr>
          <a:lstStyle>
            <a:lvl1pPr marL="0" indent="0">
              <a:lnSpc>
                <a:spcPct val="100000"/>
              </a:lnSpc>
              <a:buNone/>
              <a:defRPr sz="1400" cap="all" spc="300" baseline="0">
                <a:solidFill>
                  <a:schemeClr val="tx2"/>
                </a:solidFill>
              </a:defRPr>
            </a:lvl1pPr>
            <a:lvl2pPr marL="457194" indent="0">
              <a:buNone/>
              <a:defRPr/>
            </a:lvl2pPr>
            <a:lvl3pPr marL="914386" indent="0">
              <a:buNone/>
              <a:defRPr/>
            </a:lvl3pPr>
            <a:lvl4pPr marL="1371579" indent="0">
              <a:buNone/>
              <a:defRPr/>
            </a:lvl4pPr>
            <a:lvl5pPr marL="1828773" indent="0">
              <a:buNone/>
              <a:defRPr/>
            </a:lvl5pPr>
          </a:lstStyle>
          <a:p>
            <a:pPr lvl="0"/>
            <a:r>
              <a:rPr lang="en-US"/>
              <a:t>Click to edit Master text styles</a:t>
            </a:r>
          </a:p>
        </p:txBody>
      </p:sp>
    </p:spTree>
    <p:extLst>
      <p:ext uri="{BB962C8B-B14F-4D97-AF65-F5344CB8AC3E}">
        <p14:creationId xmlns:p14="http://schemas.microsoft.com/office/powerpoint/2010/main" val="2127006448"/>
      </p:ext>
    </p:extLst>
  </p:cSld>
  <p:clrMapOvr>
    <a:masterClrMapping/>
  </p:clrMapOvr>
  <p:transition spd="slow">
    <p:wipe dir="r"/>
  </p:transition>
  <p:extLst>
    <p:ext uri="{DCECCB84-F9BA-43D5-87BE-67443E8EF086}">
      <p15:sldGuideLst xmlns:p15="http://schemas.microsoft.com/office/powerpoint/2012/main">
        <p15:guide id="1" orient="horz" pos="287">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Divider blue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0403083" y="6451744"/>
            <a:ext cx="1438648" cy="187024"/>
          </a:xfrm>
          <a:prstGeom prst="rect">
            <a:avLst/>
          </a:prstGeom>
        </p:spPr>
      </p:pic>
      <p:sp>
        <p:nvSpPr>
          <p:cNvPr id="5" name="Title 1">
            <a:extLst>
              <a:ext uri="{FF2B5EF4-FFF2-40B4-BE49-F238E27FC236}">
                <a16:creationId xmlns:a16="http://schemas.microsoft.com/office/drawing/2014/main" id="{D7D3C83F-1685-4A4A-8993-74D3219027D6}"/>
              </a:ext>
            </a:extLst>
          </p:cNvPr>
          <p:cNvSpPr>
            <a:spLocks noGrp="1"/>
          </p:cNvSpPr>
          <p:nvPr userDrawn="1">
            <p:ph type="title"/>
          </p:nvPr>
        </p:nvSpPr>
        <p:spPr>
          <a:xfrm>
            <a:off x="381000" y="3595505"/>
            <a:ext cx="4457700" cy="2243691"/>
          </a:xfrm>
          <a:prstGeom prst="rect">
            <a:avLst/>
          </a:prstGeom>
        </p:spPr>
        <p:txBody>
          <a:bodyPr wrap="square" lIns="0" tIns="0" rIns="0" bIns="0" anchor="b" anchorCtr="0">
            <a:spAutoFit/>
          </a:bodyPr>
          <a:lstStyle>
            <a:lvl1pPr>
              <a:defRPr lang="en-US" sz="5400" dirty="0">
                <a:solidFill>
                  <a:srgbClr val="E5F8FF"/>
                </a:solidFill>
                <a:latin typeface="Arial Nova Light" panose="020B0304020202020204" pitchFamily="34" charset="0"/>
              </a:defRPr>
            </a:lvl1pPr>
          </a:lstStyle>
          <a:p>
            <a:pPr lvl="0"/>
            <a:r>
              <a:rPr lang="en-US"/>
              <a:t>Click to edit Master title style</a:t>
            </a:r>
          </a:p>
        </p:txBody>
      </p:sp>
      <p:sp>
        <p:nvSpPr>
          <p:cNvPr id="7" name="Rectangle 6">
            <a:extLst>
              <a:ext uri="{FF2B5EF4-FFF2-40B4-BE49-F238E27FC236}">
                <a16:creationId xmlns:a16="http://schemas.microsoft.com/office/drawing/2014/main" id="{B5B0BFDB-C4BC-4E6F-8090-A00E82B41E85}"/>
              </a:ext>
              <a:ext uri="{C183D7F6-B498-43B3-948B-1728B52AA6E4}">
                <adec:decorative xmlns:adec="http://schemas.microsoft.com/office/drawing/2017/decorative" val="1"/>
              </a:ext>
            </a:extLst>
          </p:cNvPr>
          <p:cNvSpPr>
            <a:spLocks noChangeAspect="1"/>
          </p:cNvSpPr>
          <p:nvPr userDrawn="1"/>
        </p:nvSpPr>
        <p:spPr>
          <a:xfrm>
            <a:off x="381001" y="400052"/>
            <a:ext cx="457200" cy="114300"/>
          </a:xfrm>
          <a:prstGeom prst="rect">
            <a:avLst/>
          </a:prstGeom>
          <a:solidFill>
            <a:srgbClr val="80C7FB"/>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2"/>
              </a:solidFill>
            </a:endParaRPr>
          </a:p>
        </p:txBody>
      </p:sp>
      <p:sp>
        <p:nvSpPr>
          <p:cNvPr id="3" name="Text Placeholder 2">
            <a:extLst>
              <a:ext uri="{FF2B5EF4-FFF2-40B4-BE49-F238E27FC236}">
                <a16:creationId xmlns:a16="http://schemas.microsoft.com/office/drawing/2014/main" id="{9AF30D4F-5FE4-4AA6-812B-A00AFC98112E}"/>
              </a:ext>
            </a:extLst>
          </p:cNvPr>
          <p:cNvSpPr>
            <a:spLocks noGrp="1"/>
          </p:cNvSpPr>
          <p:nvPr userDrawn="1">
            <p:ph type="body" sz="quarter" idx="10"/>
          </p:nvPr>
        </p:nvSpPr>
        <p:spPr>
          <a:xfrm>
            <a:off x="1066800" y="349478"/>
            <a:ext cx="3771901" cy="430887"/>
          </a:xfrm>
          <a:prstGeom prst="rect">
            <a:avLst/>
          </a:prstGeom>
        </p:spPr>
        <p:txBody>
          <a:bodyPr wrap="square" lIns="0" tIns="0" rIns="0" bIns="0">
            <a:spAutoFit/>
          </a:bodyPr>
          <a:lstStyle>
            <a:lvl1pPr marL="0" indent="0">
              <a:lnSpc>
                <a:spcPct val="100000"/>
              </a:lnSpc>
              <a:buNone/>
              <a:defRPr sz="1400" cap="all" spc="300" baseline="0">
                <a:solidFill>
                  <a:schemeClr val="tx2"/>
                </a:solidFill>
              </a:defRPr>
            </a:lvl1pPr>
            <a:lvl2pPr marL="457194" indent="0">
              <a:buNone/>
              <a:defRPr/>
            </a:lvl2pPr>
            <a:lvl3pPr marL="914386" indent="0">
              <a:buNone/>
              <a:defRPr/>
            </a:lvl3pPr>
            <a:lvl4pPr marL="1371579" indent="0">
              <a:buNone/>
              <a:defRPr/>
            </a:lvl4pPr>
            <a:lvl5pPr marL="1828773" indent="0">
              <a:buNone/>
              <a:defRPr/>
            </a:lvl5pPr>
          </a:lstStyle>
          <a:p>
            <a:pPr lvl="0"/>
            <a:r>
              <a:rPr lang="en-US"/>
              <a:t>Click to edit Master text styles</a:t>
            </a:r>
          </a:p>
        </p:txBody>
      </p:sp>
    </p:spTree>
    <p:extLst>
      <p:ext uri="{BB962C8B-B14F-4D97-AF65-F5344CB8AC3E}">
        <p14:creationId xmlns:p14="http://schemas.microsoft.com/office/powerpoint/2010/main" val="831148144"/>
      </p:ext>
    </p:extLst>
  </p:cSld>
  <p:clrMapOvr>
    <a:masterClrMapping/>
  </p:clrMapOvr>
  <p:transition spd="slow">
    <p:wipe dir="r"/>
  </p:transition>
  <p:extLst>
    <p:ext uri="{DCECCB84-F9BA-43D5-87BE-67443E8EF086}">
      <p15:sldGuideLst xmlns:p15="http://schemas.microsoft.com/office/powerpoint/2012/main">
        <p15:guide id="1" orient="horz" pos="287">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Side bar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1" y="801185"/>
            <a:ext cx="2286000" cy="1329595"/>
          </a:xfrm>
          <a:prstGeom prst="rect">
            <a:avLst/>
          </a:prstGeom>
        </p:spPr>
        <p:txBody>
          <a:bodyPr wrap="square" lIns="0" tIns="0" rIns="0" bIns="0">
            <a:spAutoFit/>
          </a:bodyPr>
          <a:lstStyle>
            <a:lvl1pPr>
              <a:defRPr sz="3200">
                <a:solidFill>
                  <a:srgbClr val="E5F8FF"/>
                </a:solidFill>
                <a:latin typeface="+mj-lt"/>
              </a:defRPr>
            </a:lvl1pPr>
          </a:lstStyle>
          <a:p>
            <a:r>
              <a:rPr lang="en-US"/>
              <a:t>Click to edit Master title style</a:t>
            </a:r>
          </a:p>
        </p:txBody>
      </p:sp>
      <p:sp>
        <p:nvSpPr>
          <p:cNvPr id="3" name="Content Placeholder 2"/>
          <p:cNvSpPr>
            <a:spLocks noGrp="1"/>
          </p:cNvSpPr>
          <p:nvPr>
            <p:ph idx="1"/>
          </p:nvPr>
        </p:nvSpPr>
        <p:spPr>
          <a:xfrm>
            <a:off x="3467100" y="400052"/>
            <a:ext cx="8343900" cy="5829300"/>
          </a:xfrm>
          <a:prstGeom prst="rect">
            <a:avLst/>
          </a:prstGeom>
        </p:spPr>
        <p:txBody>
          <a:bodyPr lIns="0" tIns="0" rIns="0" bIns="0" anchor="ctr" anchorCtr="0"/>
          <a:lstStyle>
            <a:lvl1pPr marL="228597" indent="-228597">
              <a:lnSpc>
                <a:spcPct val="100000"/>
              </a:lnSpc>
              <a:spcBef>
                <a:spcPts val="1200"/>
              </a:spcBef>
              <a:buClr>
                <a:srgbClr val="808080"/>
              </a:buClr>
              <a:buFont typeface="Arial" panose="020B0604020202020204" pitchFamily="34" charset="0"/>
              <a:buChar char="•"/>
              <a:defRPr sz="2400">
                <a:solidFill>
                  <a:schemeClr val="bg2"/>
                </a:solidFill>
                <a:latin typeface="Arial" panose="020B0604020202020204" pitchFamily="34" charset="0"/>
              </a:defRPr>
            </a:lvl1pPr>
            <a:lvl2pPr marL="685790" indent="-228597">
              <a:lnSpc>
                <a:spcPct val="100000"/>
              </a:lnSpc>
              <a:spcBef>
                <a:spcPts val="600"/>
              </a:spcBef>
              <a:buClr>
                <a:srgbClr val="808080"/>
              </a:buClr>
              <a:buFont typeface="Arial" panose="020B0604020202020204" pitchFamily="34" charset="0"/>
              <a:buChar char="–"/>
              <a:defRPr sz="1800">
                <a:solidFill>
                  <a:schemeClr val="bg2"/>
                </a:solidFill>
                <a:latin typeface="Arial" panose="020B0604020202020204" pitchFamily="34" charset="0"/>
              </a:defRPr>
            </a:lvl2pPr>
            <a:lvl3pPr marL="1066783" indent="-152398">
              <a:lnSpc>
                <a:spcPct val="100000"/>
              </a:lnSpc>
              <a:spcBef>
                <a:spcPts val="600"/>
              </a:spcBef>
              <a:buClr>
                <a:srgbClr val="808080"/>
              </a:buClr>
              <a:buFont typeface="Arial" panose="020B0604020202020204" pitchFamily="34" charset="0"/>
              <a:buChar char="▪"/>
              <a:defRPr sz="1400">
                <a:solidFill>
                  <a:schemeClr val="bg2"/>
                </a:solidFill>
                <a:latin typeface="Arial" panose="020B0604020202020204" pitchFamily="34" charset="0"/>
              </a:defRPr>
            </a:lvl3pPr>
            <a:lvl4pPr marL="1600176" indent="-228597">
              <a:lnSpc>
                <a:spcPct val="100000"/>
              </a:lnSpc>
              <a:spcBef>
                <a:spcPts val="400"/>
              </a:spcBef>
              <a:buClr>
                <a:schemeClr val="bg1">
                  <a:lumMod val="60000"/>
                  <a:lumOff val="40000"/>
                </a:schemeClr>
              </a:buClr>
              <a:buFont typeface="Arial" panose="020B0604020202020204" pitchFamily="34" charset="0"/>
              <a:buChar char="•"/>
              <a:defRPr sz="1200"/>
            </a:lvl4pPr>
            <a:lvl5pPr marL="2057370" indent="-228597">
              <a:lnSpc>
                <a:spcPct val="100000"/>
              </a:lnSpc>
              <a:spcBef>
                <a:spcPts val="400"/>
              </a:spcBef>
              <a:buClr>
                <a:schemeClr val="bg1">
                  <a:lumMod val="60000"/>
                  <a:lumOff val="40000"/>
                </a:schemeClr>
              </a:buClr>
              <a:buFont typeface="Arial" panose="020B0604020202020204" pitchFamily="34" charset="0"/>
              <a:buChar char="•"/>
              <a:defRPr sz="1200"/>
            </a:lvl5pPr>
          </a:lstStyle>
          <a:p>
            <a:pPr lvl="0"/>
            <a:r>
              <a:rPr lang="en-US"/>
              <a:t>Click to edit Master text styles</a:t>
            </a:r>
          </a:p>
          <a:p>
            <a:pPr lvl="1"/>
            <a:r>
              <a:rPr lang="en-US"/>
              <a:t>Second level</a:t>
            </a:r>
          </a:p>
          <a:p>
            <a:pPr lvl="2"/>
            <a:r>
              <a:rPr lang="en-US"/>
              <a:t>Third level</a:t>
            </a:r>
          </a:p>
        </p:txBody>
      </p:sp>
      <p:sp>
        <p:nvSpPr>
          <p:cNvPr id="4" name="Rectangle 3">
            <a:extLst>
              <a:ext uri="{FF2B5EF4-FFF2-40B4-BE49-F238E27FC236}">
                <a16:creationId xmlns:a16="http://schemas.microsoft.com/office/drawing/2014/main" id="{F7E372F5-2EC7-4733-8384-2D4149AFD478}"/>
              </a:ext>
              <a:ext uri="{C183D7F6-B498-43B3-948B-1728B52AA6E4}">
                <adec:decorative xmlns:adec="http://schemas.microsoft.com/office/drawing/2017/decorative" val="1"/>
              </a:ext>
            </a:extLst>
          </p:cNvPr>
          <p:cNvSpPr>
            <a:spLocks noChangeAspect="1"/>
          </p:cNvSpPr>
          <p:nvPr userDrawn="1"/>
        </p:nvSpPr>
        <p:spPr>
          <a:xfrm>
            <a:off x="381001" y="400052"/>
            <a:ext cx="457200" cy="114300"/>
          </a:xfrm>
          <a:prstGeom prst="rect">
            <a:avLst/>
          </a:prstGeom>
          <a:solidFill>
            <a:srgbClr val="80C7FB"/>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2"/>
              </a:solidFill>
            </a:endParaRPr>
          </a:p>
        </p:txBody>
      </p:sp>
      <p:sp>
        <p:nvSpPr>
          <p:cNvPr id="6" name="Subtitle 2">
            <a:extLst>
              <a:ext uri="{FF2B5EF4-FFF2-40B4-BE49-F238E27FC236}">
                <a16:creationId xmlns:a16="http://schemas.microsoft.com/office/drawing/2014/main" id="{DD84B0B8-7C41-4C04-9E5E-65F066217219}"/>
              </a:ext>
            </a:extLst>
          </p:cNvPr>
          <p:cNvSpPr>
            <a:spLocks noGrp="1"/>
          </p:cNvSpPr>
          <p:nvPr>
            <p:ph type="subTitle" idx="10"/>
          </p:nvPr>
        </p:nvSpPr>
        <p:spPr>
          <a:xfrm>
            <a:off x="381001" y="2514601"/>
            <a:ext cx="2286000" cy="3714751"/>
          </a:xfrm>
          <a:prstGeom prst="rect">
            <a:avLst/>
          </a:prstGeom>
        </p:spPr>
        <p:txBody>
          <a:bodyPr wrap="square" lIns="0" tIns="0" rIns="0" bIns="0">
            <a:noAutofit/>
          </a:bodyPr>
          <a:lstStyle>
            <a:lvl1pPr marL="0" indent="0" algn="l">
              <a:lnSpc>
                <a:spcPct val="100000"/>
              </a:lnSpc>
              <a:spcBef>
                <a:spcPts val="1200"/>
              </a:spcBef>
              <a:buNone/>
              <a:defRPr sz="1600">
                <a:solidFill>
                  <a:srgbClr val="80C7FB"/>
                </a:solidFill>
                <a:latin typeface="Arial" panose="020B0604020202020204" pitchFamily="34" charset="0"/>
              </a:defRPr>
            </a:lvl1pPr>
            <a:lvl2pPr marL="457194" indent="0" algn="ctr">
              <a:buNone/>
              <a:defRPr sz="2000"/>
            </a:lvl2pPr>
            <a:lvl3pPr marL="914386" indent="0" algn="ctr">
              <a:buNone/>
              <a:defRPr sz="1800"/>
            </a:lvl3pPr>
            <a:lvl4pPr marL="1371579" indent="0" algn="ctr">
              <a:buNone/>
              <a:defRPr sz="1600"/>
            </a:lvl4pPr>
            <a:lvl5pPr marL="1828773" indent="0" algn="ctr">
              <a:buNone/>
              <a:defRPr sz="1600"/>
            </a:lvl5pPr>
            <a:lvl6pPr marL="2285966" indent="0" algn="ctr">
              <a:buNone/>
              <a:defRPr sz="1600"/>
            </a:lvl6pPr>
            <a:lvl7pPr marL="2743158" indent="0" algn="ctr">
              <a:buNone/>
              <a:defRPr sz="1600"/>
            </a:lvl7pPr>
            <a:lvl8pPr marL="3200352" indent="0" algn="ctr">
              <a:buNone/>
              <a:defRPr sz="1600"/>
            </a:lvl8pPr>
            <a:lvl9pPr marL="3657546" indent="0" algn="ctr">
              <a:buNone/>
              <a:defRPr sz="1600"/>
            </a:lvl9pPr>
          </a:lstStyle>
          <a:p>
            <a:r>
              <a:rPr lang="en-US"/>
              <a:t>Click to edit Master subtitle style</a:t>
            </a:r>
          </a:p>
        </p:txBody>
      </p:sp>
    </p:spTree>
    <p:extLst>
      <p:ext uri="{BB962C8B-B14F-4D97-AF65-F5344CB8AC3E}">
        <p14:creationId xmlns:p14="http://schemas.microsoft.com/office/powerpoint/2010/main" val="1628895411"/>
      </p:ext>
    </p:extLst>
  </p:cSld>
  <p:clrMapOvr>
    <a:masterClrMapping/>
  </p:clrMapOvr>
  <p:transition spd="slow">
    <p:wipe dir="r"/>
  </p:transition>
  <p:extLst>
    <p:ext uri="{DCECCB84-F9BA-43D5-87BE-67443E8EF086}">
      <p15:sldGuideLst xmlns:p15="http://schemas.microsoft.com/office/powerpoint/2012/main"/>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Side bar blue w ph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1" y="801185"/>
            <a:ext cx="2286000" cy="1329595"/>
          </a:xfrm>
          <a:prstGeom prst="rect">
            <a:avLst/>
          </a:prstGeom>
        </p:spPr>
        <p:txBody>
          <a:bodyPr wrap="square" lIns="0" tIns="0" rIns="0" bIns="0">
            <a:spAutoFit/>
          </a:bodyPr>
          <a:lstStyle>
            <a:lvl1pPr>
              <a:defRPr sz="3200">
                <a:solidFill>
                  <a:srgbClr val="E5F8FF"/>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F7E372F5-2EC7-4733-8384-2D4149AFD478}"/>
              </a:ext>
              <a:ext uri="{C183D7F6-B498-43B3-948B-1728B52AA6E4}">
                <adec:decorative xmlns:adec="http://schemas.microsoft.com/office/drawing/2017/decorative" val="1"/>
              </a:ext>
            </a:extLst>
          </p:cNvPr>
          <p:cNvSpPr>
            <a:spLocks noChangeAspect="1"/>
          </p:cNvSpPr>
          <p:nvPr userDrawn="1"/>
        </p:nvSpPr>
        <p:spPr>
          <a:xfrm>
            <a:off x="381001" y="400052"/>
            <a:ext cx="457200" cy="114300"/>
          </a:xfrm>
          <a:prstGeom prst="rect">
            <a:avLst/>
          </a:prstGeom>
          <a:solidFill>
            <a:srgbClr val="80C7FB"/>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rgbClr val="80C7FB"/>
              </a:solidFill>
            </a:endParaRPr>
          </a:p>
        </p:txBody>
      </p:sp>
      <p:sp>
        <p:nvSpPr>
          <p:cNvPr id="6" name="Subtitle 2">
            <a:extLst>
              <a:ext uri="{FF2B5EF4-FFF2-40B4-BE49-F238E27FC236}">
                <a16:creationId xmlns:a16="http://schemas.microsoft.com/office/drawing/2014/main" id="{DD84B0B8-7C41-4C04-9E5E-65F066217219}"/>
              </a:ext>
            </a:extLst>
          </p:cNvPr>
          <p:cNvSpPr>
            <a:spLocks noGrp="1"/>
          </p:cNvSpPr>
          <p:nvPr>
            <p:ph type="subTitle" idx="10"/>
          </p:nvPr>
        </p:nvSpPr>
        <p:spPr>
          <a:xfrm>
            <a:off x="381001" y="2514601"/>
            <a:ext cx="2286000" cy="3714751"/>
          </a:xfrm>
          <a:prstGeom prst="rect">
            <a:avLst/>
          </a:prstGeom>
        </p:spPr>
        <p:txBody>
          <a:bodyPr wrap="square" lIns="0" tIns="0" rIns="0" bIns="0">
            <a:noAutofit/>
          </a:bodyPr>
          <a:lstStyle>
            <a:lvl1pPr marL="0" indent="0" algn="l">
              <a:lnSpc>
                <a:spcPct val="100000"/>
              </a:lnSpc>
              <a:spcBef>
                <a:spcPts val="1200"/>
              </a:spcBef>
              <a:buNone/>
              <a:defRPr sz="1600">
                <a:solidFill>
                  <a:srgbClr val="80C7FB"/>
                </a:solidFill>
                <a:latin typeface="Arial" panose="020B0604020202020204" pitchFamily="34" charset="0"/>
              </a:defRPr>
            </a:lvl1pPr>
            <a:lvl2pPr marL="457194" indent="0" algn="ctr">
              <a:buNone/>
              <a:defRPr sz="2000"/>
            </a:lvl2pPr>
            <a:lvl3pPr marL="914386" indent="0" algn="ctr">
              <a:buNone/>
              <a:defRPr sz="1800"/>
            </a:lvl3pPr>
            <a:lvl4pPr marL="1371579" indent="0" algn="ctr">
              <a:buNone/>
              <a:defRPr sz="1600"/>
            </a:lvl4pPr>
            <a:lvl5pPr marL="1828773" indent="0" algn="ctr">
              <a:buNone/>
              <a:defRPr sz="1600"/>
            </a:lvl5pPr>
            <a:lvl6pPr marL="2285966" indent="0" algn="ctr">
              <a:buNone/>
              <a:defRPr sz="1600"/>
            </a:lvl6pPr>
            <a:lvl7pPr marL="2743158" indent="0" algn="ctr">
              <a:buNone/>
              <a:defRPr sz="1600"/>
            </a:lvl7pPr>
            <a:lvl8pPr marL="3200352" indent="0" algn="ctr">
              <a:buNone/>
              <a:defRPr sz="1600"/>
            </a:lvl8pPr>
            <a:lvl9pPr marL="3657546" indent="0" algn="ctr">
              <a:buNone/>
              <a:defRPr sz="1600"/>
            </a:lvl9pPr>
          </a:lstStyle>
          <a:p>
            <a:r>
              <a:rPr lang="en-US"/>
              <a:t>Click to edit Master subtitle style</a:t>
            </a:r>
          </a:p>
        </p:txBody>
      </p:sp>
      <p:sp>
        <p:nvSpPr>
          <p:cNvPr id="7" name="Picture Placeholder 6">
            <a:extLst>
              <a:ext uri="{FF2B5EF4-FFF2-40B4-BE49-F238E27FC236}">
                <a16:creationId xmlns:a16="http://schemas.microsoft.com/office/drawing/2014/main" id="{E8FAF2F2-81F0-496C-EB9C-AD35CB49960B}"/>
              </a:ext>
            </a:extLst>
          </p:cNvPr>
          <p:cNvSpPr>
            <a:spLocks noGrp="1"/>
          </p:cNvSpPr>
          <p:nvPr>
            <p:ph type="pic" sz="quarter" idx="11"/>
          </p:nvPr>
        </p:nvSpPr>
        <p:spPr>
          <a:xfrm>
            <a:off x="3009900" y="0"/>
            <a:ext cx="9182100" cy="6858000"/>
          </a:xfrm>
          <a:prstGeom prst="rect">
            <a:avLst/>
          </a:prstGeom>
          <a:noFill/>
          <a:ln>
            <a:noFill/>
          </a:ln>
        </p:spPr>
        <p:txBody>
          <a:bodyPr lIns="0" tIns="0" rIns="0" bIns="0" anchor="ctr" anchorCtr="1"/>
          <a:lstStyle>
            <a:lvl1pPr marL="0" indent="0">
              <a:buNone/>
              <a:defRPr>
                <a:solidFill>
                  <a:schemeClr val="bg2"/>
                </a:solidFill>
              </a:defRPr>
            </a:lvl1pPr>
          </a:lstStyle>
          <a:p>
            <a:r>
              <a:rPr lang="en-US"/>
              <a:t>Click icon to add picture</a:t>
            </a:r>
          </a:p>
        </p:txBody>
      </p:sp>
    </p:spTree>
    <p:extLst>
      <p:ext uri="{BB962C8B-B14F-4D97-AF65-F5344CB8AC3E}">
        <p14:creationId xmlns:p14="http://schemas.microsoft.com/office/powerpoint/2010/main" val="112271150"/>
      </p:ext>
    </p:extLst>
  </p:cSld>
  <p:clrMapOvr>
    <a:masterClrMapping/>
  </p:clrMapOvr>
  <p:transition spd="slow">
    <p:wipe dir="r"/>
  </p:transition>
  <p:extLst>
    <p:ext uri="{DCECCB84-F9BA-43D5-87BE-67443E8EF086}">
      <p15:sldGuideLst xmlns:p15="http://schemas.microsoft.com/office/powerpoint/2012/main"/>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op bar blue">
    <p:bg>
      <p:bgPr>
        <a:solidFill>
          <a:schemeClr val="tx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2370DD2-DBFE-499C-8B5D-257216661960}"/>
              </a:ext>
              <a:ext uri="{C183D7F6-B498-43B3-948B-1728B52AA6E4}">
                <adec:decorative xmlns:adec="http://schemas.microsoft.com/office/drawing/2017/decorative" val="1"/>
              </a:ext>
            </a:extLst>
          </p:cNvPr>
          <p:cNvSpPr/>
          <p:nvPr userDrawn="1"/>
        </p:nvSpPr>
        <p:spPr>
          <a:xfrm>
            <a:off x="0" y="0"/>
            <a:ext cx="12192000" cy="3429000"/>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2"/>
              </a:solidFill>
            </a:endParaRPr>
          </a:p>
        </p:txBody>
      </p:sp>
      <p:sp>
        <p:nvSpPr>
          <p:cNvPr id="2" name="Title 1"/>
          <p:cNvSpPr>
            <a:spLocks noGrp="1"/>
          </p:cNvSpPr>
          <p:nvPr>
            <p:ph type="title"/>
          </p:nvPr>
        </p:nvSpPr>
        <p:spPr>
          <a:xfrm>
            <a:off x="382483" y="800101"/>
            <a:ext cx="3999017" cy="886397"/>
          </a:xfrm>
          <a:prstGeom prst="rect">
            <a:avLst/>
          </a:prstGeom>
        </p:spPr>
        <p:txBody>
          <a:bodyPr wrap="square" lIns="0" tIns="0" rIns="0" bIns="0">
            <a:spAutoFit/>
          </a:bodyPr>
          <a:lstStyle>
            <a:lvl1pPr>
              <a:defRPr sz="3200">
                <a:solidFill>
                  <a:schemeClr val="tx2"/>
                </a:solidFill>
                <a:latin typeface="+mj-lt"/>
              </a:defRPr>
            </a:lvl1pPr>
          </a:lstStyle>
          <a:p>
            <a:r>
              <a:rPr lang="en-US"/>
              <a:t>Click to edit Master title style</a:t>
            </a:r>
          </a:p>
        </p:txBody>
      </p:sp>
      <p:sp>
        <p:nvSpPr>
          <p:cNvPr id="12" name="Content Placeholder 11">
            <a:extLst>
              <a:ext uri="{FF2B5EF4-FFF2-40B4-BE49-F238E27FC236}">
                <a16:creationId xmlns:a16="http://schemas.microsoft.com/office/drawing/2014/main" id="{2F25C9EF-E3D6-4E9D-83B4-E16E0BAD9154}"/>
              </a:ext>
            </a:extLst>
          </p:cNvPr>
          <p:cNvSpPr>
            <a:spLocks noGrp="1" noChangeAspect="1"/>
          </p:cNvSpPr>
          <p:nvPr>
            <p:ph sz="quarter" idx="11"/>
          </p:nvPr>
        </p:nvSpPr>
        <p:spPr>
          <a:xfrm>
            <a:off x="4438651" y="2228852"/>
            <a:ext cx="3314700" cy="3314700"/>
          </a:xfrm>
          <a:prstGeom prst="rect">
            <a:avLst/>
          </a:prstGeom>
          <a:solidFill>
            <a:srgbClr val="E5F8FF"/>
          </a:solidFill>
        </p:spPr>
        <p:txBody>
          <a:bodyPr tIns="91440" bIns="91440" anchor="ctr" anchorCtr="0"/>
          <a:lstStyle>
            <a:lvl1pPr marL="0" indent="0" algn="ctr">
              <a:buNone/>
              <a:defRPr sz="1800">
                <a:solidFill>
                  <a:schemeClr val="bg2"/>
                </a:solidFill>
              </a:defRPr>
            </a:lvl1pPr>
            <a:lvl2pPr>
              <a:defRPr sz="1600">
                <a:solidFill>
                  <a:schemeClr val="bg2"/>
                </a:solidFill>
              </a:defRPr>
            </a:lvl2pPr>
            <a:lvl3pPr>
              <a:defRPr sz="1400">
                <a:solidFill>
                  <a:schemeClr val="bg2"/>
                </a:solidFill>
              </a:defRPr>
            </a:lvl3pPr>
            <a:lvl4pPr>
              <a:defRPr sz="1200">
                <a:solidFill>
                  <a:schemeClr val="bg2"/>
                </a:solidFill>
              </a:defRPr>
            </a:lvl4pPr>
            <a:lvl5pPr>
              <a:defRPr sz="1200">
                <a:solidFill>
                  <a:schemeClr val="bg2"/>
                </a:solidFill>
              </a:defRPr>
            </a:lvl5pPr>
          </a:lstStyle>
          <a:p>
            <a:pPr lvl="0"/>
            <a:r>
              <a:rPr lang="en-US"/>
              <a:t>Click to edit Master text styles</a:t>
            </a:r>
          </a:p>
        </p:txBody>
      </p:sp>
      <p:sp>
        <p:nvSpPr>
          <p:cNvPr id="13" name="Content Placeholder 11">
            <a:extLst>
              <a:ext uri="{FF2B5EF4-FFF2-40B4-BE49-F238E27FC236}">
                <a16:creationId xmlns:a16="http://schemas.microsoft.com/office/drawing/2014/main" id="{CC9ADC35-0177-4D0A-A2B4-6BE8CB97A65E}"/>
              </a:ext>
            </a:extLst>
          </p:cNvPr>
          <p:cNvSpPr>
            <a:spLocks noGrp="1" noChangeAspect="1"/>
          </p:cNvSpPr>
          <p:nvPr>
            <p:ph sz="quarter" idx="12"/>
          </p:nvPr>
        </p:nvSpPr>
        <p:spPr>
          <a:xfrm>
            <a:off x="552450" y="2228852"/>
            <a:ext cx="3314700" cy="3314700"/>
          </a:xfrm>
          <a:prstGeom prst="rect">
            <a:avLst/>
          </a:prstGeom>
          <a:solidFill>
            <a:srgbClr val="E5F8FF"/>
          </a:solidFill>
        </p:spPr>
        <p:txBody>
          <a:bodyPr tIns="91440" bIns="91440" anchor="ctr" anchorCtr="0"/>
          <a:lstStyle>
            <a:lvl1pPr marL="0" indent="0" algn="ctr">
              <a:buNone/>
              <a:defRPr sz="1800">
                <a:solidFill>
                  <a:schemeClr val="bg2"/>
                </a:solidFill>
              </a:defRPr>
            </a:lvl1pPr>
            <a:lvl2pPr>
              <a:defRPr sz="1600">
                <a:solidFill>
                  <a:schemeClr val="bg2"/>
                </a:solidFill>
              </a:defRPr>
            </a:lvl2pPr>
            <a:lvl3pPr>
              <a:defRPr sz="1400">
                <a:solidFill>
                  <a:schemeClr val="bg2"/>
                </a:solidFill>
              </a:defRPr>
            </a:lvl3pPr>
            <a:lvl4pPr>
              <a:defRPr sz="1200">
                <a:solidFill>
                  <a:schemeClr val="bg2"/>
                </a:solidFill>
              </a:defRPr>
            </a:lvl4pPr>
            <a:lvl5pPr>
              <a:defRPr sz="1200">
                <a:solidFill>
                  <a:schemeClr val="bg2"/>
                </a:solidFill>
              </a:defRPr>
            </a:lvl5pPr>
          </a:lstStyle>
          <a:p>
            <a:pPr lvl="0"/>
            <a:r>
              <a:rPr lang="en-US"/>
              <a:t>Click to edit Master text styles</a:t>
            </a:r>
          </a:p>
        </p:txBody>
      </p:sp>
      <p:sp>
        <p:nvSpPr>
          <p:cNvPr id="14" name="Content Placeholder 11">
            <a:extLst>
              <a:ext uri="{FF2B5EF4-FFF2-40B4-BE49-F238E27FC236}">
                <a16:creationId xmlns:a16="http://schemas.microsoft.com/office/drawing/2014/main" id="{887CCC8C-1CBB-4FA5-AC41-F8CE31E2C100}"/>
              </a:ext>
            </a:extLst>
          </p:cNvPr>
          <p:cNvSpPr>
            <a:spLocks noGrp="1" noChangeAspect="1"/>
          </p:cNvSpPr>
          <p:nvPr>
            <p:ph sz="quarter" idx="13"/>
          </p:nvPr>
        </p:nvSpPr>
        <p:spPr>
          <a:xfrm>
            <a:off x="8324850" y="2228852"/>
            <a:ext cx="3314700" cy="3314700"/>
          </a:xfrm>
          <a:prstGeom prst="rect">
            <a:avLst/>
          </a:prstGeom>
          <a:solidFill>
            <a:srgbClr val="E5F8FF"/>
          </a:solidFill>
        </p:spPr>
        <p:txBody>
          <a:bodyPr tIns="91440" bIns="91440" anchor="ctr" anchorCtr="0"/>
          <a:lstStyle>
            <a:lvl1pPr marL="0" indent="0" algn="ctr">
              <a:buNone/>
              <a:defRPr sz="1800">
                <a:solidFill>
                  <a:schemeClr val="bg2"/>
                </a:solidFill>
              </a:defRPr>
            </a:lvl1pPr>
            <a:lvl2pPr>
              <a:defRPr sz="1600">
                <a:solidFill>
                  <a:schemeClr val="bg2"/>
                </a:solidFill>
              </a:defRPr>
            </a:lvl2pPr>
            <a:lvl3pPr>
              <a:defRPr sz="1400">
                <a:solidFill>
                  <a:schemeClr val="bg2"/>
                </a:solidFill>
              </a:defRPr>
            </a:lvl3pPr>
            <a:lvl4pPr>
              <a:defRPr sz="1200">
                <a:solidFill>
                  <a:schemeClr val="bg2"/>
                </a:solidFill>
              </a:defRPr>
            </a:lvl4pPr>
            <a:lvl5pPr>
              <a:defRPr sz="1200">
                <a:solidFill>
                  <a:schemeClr val="bg2"/>
                </a:solidFill>
              </a:defRPr>
            </a:lvl5pPr>
          </a:lstStyle>
          <a:p>
            <a:pPr lvl="0"/>
            <a:r>
              <a:rPr lang="en-US"/>
              <a:t>Click to edit Master text styles</a:t>
            </a:r>
          </a:p>
        </p:txBody>
      </p:sp>
      <p:sp>
        <p:nvSpPr>
          <p:cNvPr id="15" name="Rectangle 14">
            <a:extLst>
              <a:ext uri="{FF2B5EF4-FFF2-40B4-BE49-F238E27FC236}">
                <a16:creationId xmlns:a16="http://schemas.microsoft.com/office/drawing/2014/main" id="{65E98A6F-4362-4A68-979C-B344868D9B85}"/>
              </a:ext>
              <a:ext uri="{C183D7F6-B498-43B3-948B-1728B52AA6E4}">
                <adec:decorative xmlns:adec="http://schemas.microsoft.com/office/drawing/2017/decorative" val="1"/>
              </a:ext>
            </a:extLst>
          </p:cNvPr>
          <p:cNvSpPr>
            <a:spLocks noChangeAspect="1"/>
          </p:cNvSpPr>
          <p:nvPr userDrawn="1"/>
        </p:nvSpPr>
        <p:spPr>
          <a:xfrm>
            <a:off x="381001" y="400052"/>
            <a:ext cx="457200" cy="114300"/>
          </a:xfrm>
          <a:prstGeom prst="rect">
            <a:avLst/>
          </a:prstGeom>
          <a:solidFill>
            <a:srgbClr val="80C7FB"/>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200">
              <a:solidFill>
                <a:schemeClr val="tx2"/>
              </a:solidFill>
            </a:endParaRPr>
          </a:p>
        </p:txBody>
      </p:sp>
    </p:spTree>
    <p:extLst>
      <p:ext uri="{BB962C8B-B14F-4D97-AF65-F5344CB8AC3E}">
        <p14:creationId xmlns:p14="http://schemas.microsoft.com/office/powerpoint/2010/main" val="1236616535"/>
      </p:ext>
    </p:extLst>
  </p:cSld>
  <p:clrMapOvr>
    <a:masterClrMapping/>
  </p:clrMapOvr>
  <p:transition spd="slow">
    <p:wipe dir="r"/>
  </p:transition>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atement blu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D95DA-6F2D-4DB9-A4B6-50D3D1C65809}"/>
              </a:ext>
            </a:extLst>
          </p:cNvPr>
          <p:cNvSpPr>
            <a:spLocks noGrp="1"/>
          </p:cNvSpPr>
          <p:nvPr>
            <p:ph type="title"/>
          </p:nvPr>
        </p:nvSpPr>
        <p:spPr>
          <a:xfrm>
            <a:off x="398556" y="3438305"/>
            <a:ext cx="9201150" cy="2676747"/>
          </a:xfrm>
          <a:prstGeom prst="rect">
            <a:avLst/>
          </a:prstGeom>
        </p:spPr>
        <p:txBody>
          <a:bodyPr wrap="square" lIns="0" tIns="0" rIns="0" bIns="0" anchor="t" anchorCtr="0">
            <a:noAutofit/>
          </a:bodyPr>
          <a:lstStyle>
            <a:lvl1pPr>
              <a:lnSpc>
                <a:spcPct val="90000"/>
              </a:lnSpc>
              <a:defRPr sz="5400">
                <a:solidFill>
                  <a:srgbClr val="E5F8FF"/>
                </a:solidFill>
                <a:latin typeface="Arial Nova Light" panose="020B0304020202020204" pitchFamily="34" charset="0"/>
              </a:defRPr>
            </a:lvl1pPr>
          </a:lstStyle>
          <a:p>
            <a:r>
              <a:rPr lang="en-US"/>
              <a:t>Click to edit Master title style</a:t>
            </a:r>
          </a:p>
        </p:txBody>
      </p:sp>
      <p:pic>
        <p:nvPicPr>
          <p:cNvPr id="3" name="Picture 2">
            <a:extLst>
              <a:ext uri="{FF2B5EF4-FFF2-40B4-BE49-F238E27FC236}">
                <a16:creationId xmlns:a16="http://schemas.microsoft.com/office/drawing/2014/main" id="{5C487A85-65B5-4371-833A-AD6EFF69F55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03083" y="6451744"/>
            <a:ext cx="1438648" cy="187024"/>
          </a:xfrm>
          <a:prstGeom prst="rect">
            <a:avLst/>
          </a:prstGeom>
        </p:spPr>
      </p:pic>
      <p:sp>
        <p:nvSpPr>
          <p:cNvPr id="10" name="Rectangle 9">
            <a:extLst>
              <a:ext uri="{FF2B5EF4-FFF2-40B4-BE49-F238E27FC236}">
                <a16:creationId xmlns:a16="http://schemas.microsoft.com/office/drawing/2014/main" id="{06CBAE8D-A442-4706-952E-6CCFA561BE14}"/>
              </a:ext>
              <a:ext uri="{C183D7F6-B498-43B3-948B-1728B52AA6E4}">
                <adec:decorative xmlns:adec="http://schemas.microsoft.com/office/drawing/2017/decorative" val="1"/>
              </a:ext>
            </a:extLst>
          </p:cNvPr>
          <p:cNvSpPr>
            <a:spLocks noChangeAspect="1"/>
          </p:cNvSpPr>
          <p:nvPr userDrawn="1"/>
        </p:nvSpPr>
        <p:spPr>
          <a:xfrm>
            <a:off x="398556" y="2914652"/>
            <a:ext cx="457200" cy="114300"/>
          </a:xfrm>
          <a:prstGeom prst="rect">
            <a:avLst/>
          </a:prstGeom>
          <a:solidFill>
            <a:srgbClr val="80C7FB"/>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2"/>
              </a:solidFill>
            </a:endParaRPr>
          </a:p>
        </p:txBody>
      </p:sp>
    </p:spTree>
    <p:extLst>
      <p:ext uri="{BB962C8B-B14F-4D97-AF65-F5344CB8AC3E}">
        <p14:creationId xmlns:p14="http://schemas.microsoft.com/office/powerpoint/2010/main" val="305732347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Statement blu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D95DA-6F2D-4DB9-A4B6-50D3D1C65809}"/>
              </a:ext>
            </a:extLst>
          </p:cNvPr>
          <p:cNvSpPr>
            <a:spLocks noGrp="1"/>
          </p:cNvSpPr>
          <p:nvPr>
            <p:ph type="title"/>
          </p:nvPr>
        </p:nvSpPr>
        <p:spPr>
          <a:xfrm>
            <a:off x="398556" y="3438305"/>
            <a:ext cx="9201150" cy="2676747"/>
          </a:xfrm>
          <a:prstGeom prst="rect">
            <a:avLst/>
          </a:prstGeom>
        </p:spPr>
        <p:txBody>
          <a:bodyPr wrap="square" lIns="0" tIns="0" rIns="0" bIns="0" anchor="t" anchorCtr="0">
            <a:noAutofit/>
          </a:bodyPr>
          <a:lstStyle>
            <a:lvl1pPr>
              <a:lnSpc>
                <a:spcPct val="90000"/>
              </a:lnSpc>
              <a:defRPr sz="5400">
                <a:solidFill>
                  <a:srgbClr val="E5F8FF"/>
                </a:solidFill>
                <a:latin typeface="Arial Nova Light" panose="020B0304020202020204" pitchFamily="34" charset="0"/>
              </a:defRPr>
            </a:lvl1pPr>
          </a:lstStyle>
          <a:p>
            <a:r>
              <a:rPr lang="en-US"/>
              <a:t>Click to edit Master title style</a:t>
            </a:r>
          </a:p>
        </p:txBody>
      </p:sp>
      <p:pic>
        <p:nvPicPr>
          <p:cNvPr id="3" name="Picture 2">
            <a:extLst>
              <a:ext uri="{FF2B5EF4-FFF2-40B4-BE49-F238E27FC236}">
                <a16:creationId xmlns:a16="http://schemas.microsoft.com/office/drawing/2014/main" id="{5C487A85-65B5-4371-833A-AD6EFF69F55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03083" y="6451744"/>
            <a:ext cx="1438648" cy="187024"/>
          </a:xfrm>
          <a:prstGeom prst="rect">
            <a:avLst/>
          </a:prstGeom>
        </p:spPr>
      </p:pic>
      <p:sp>
        <p:nvSpPr>
          <p:cNvPr id="10" name="Rectangle 9">
            <a:extLst>
              <a:ext uri="{FF2B5EF4-FFF2-40B4-BE49-F238E27FC236}">
                <a16:creationId xmlns:a16="http://schemas.microsoft.com/office/drawing/2014/main" id="{06CBAE8D-A442-4706-952E-6CCFA561BE14}"/>
              </a:ext>
              <a:ext uri="{C183D7F6-B498-43B3-948B-1728B52AA6E4}">
                <adec:decorative xmlns:adec="http://schemas.microsoft.com/office/drawing/2017/decorative" val="1"/>
              </a:ext>
            </a:extLst>
          </p:cNvPr>
          <p:cNvSpPr>
            <a:spLocks noChangeAspect="1"/>
          </p:cNvSpPr>
          <p:nvPr userDrawn="1"/>
        </p:nvSpPr>
        <p:spPr>
          <a:xfrm>
            <a:off x="398556" y="2914652"/>
            <a:ext cx="457200" cy="114300"/>
          </a:xfrm>
          <a:prstGeom prst="rect">
            <a:avLst/>
          </a:prstGeom>
          <a:solidFill>
            <a:srgbClr val="80C7FB"/>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2"/>
              </a:solidFill>
            </a:endParaRPr>
          </a:p>
        </p:txBody>
      </p:sp>
    </p:spTree>
    <p:extLst>
      <p:ext uri="{BB962C8B-B14F-4D97-AF65-F5344CB8AC3E}">
        <p14:creationId xmlns:p14="http://schemas.microsoft.com/office/powerpoint/2010/main" val="3972228450"/>
      </p:ext>
    </p:extLst>
  </p:cSld>
  <p:clrMapOvr>
    <a:masterClrMapping/>
  </p:clrMapOvr>
  <p:transition spd="slow">
    <p:wipe dir="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op bar w/pattern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800100"/>
            <a:ext cx="4800600" cy="886397"/>
          </a:xfrm>
          <a:prstGeom prst="rect">
            <a:avLst/>
          </a:prstGeom>
        </p:spPr>
        <p:txBody>
          <a:bodyPr wrap="square" lIns="0" tIns="0" rIns="0" bIns="0" anchor="t" anchorCtr="0">
            <a:spAutoFit/>
          </a:bodyPr>
          <a:lstStyle>
            <a:lvl1pPr>
              <a:defRPr lang="en-US" sz="3200" dirty="0">
                <a:solidFill>
                  <a:schemeClr val="tx2"/>
                </a:solidFill>
              </a:defRPr>
            </a:lvl1pPr>
          </a:lstStyle>
          <a:p>
            <a:pPr marL="0" lvl="0"/>
            <a:r>
              <a:rPr lang="en-US"/>
              <a:t>Click to edit Master title style</a:t>
            </a:r>
          </a:p>
        </p:txBody>
      </p:sp>
      <p:pic>
        <p:nvPicPr>
          <p:cNvPr id="4" name="Picture 3"/>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0403083" y="6451744"/>
            <a:ext cx="1438648" cy="187024"/>
          </a:xfrm>
          <a:prstGeom prst="rect">
            <a:avLst/>
          </a:prstGeom>
        </p:spPr>
      </p:pic>
      <p:sp>
        <p:nvSpPr>
          <p:cNvPr id="18" name="Rectangle 17">
            <a:extLst>
              <a:ext uri="{FF2B5EF4-FFF2-40B4-BE49-F238E27FC236}">
                <a16:creationId xmlns:a16="http://schemas.microsoft.com/office/drawing/2014/main" id="{961E767C-1F50-4D42-AF6A-E15CED75F7A5}"/>
              </a:ext>
              <a:ext uri="{C183D7F6-B498-43B3-948B-1728B52AA6E4}">
                <adec:decorative xmlns:adec="http://schemas.microsoft.com/office/drawing/2017/decorative" val="1"/>
              </a:ext>
            </a:extLst>
          </p:cNvPr>
          <p:cNvSpPr>
            <a:spLocks noChangeAspect="1"/>
          </p:cNvSpPr>
          <p:nvPr userDrawn="1"/>
        </p:nvSpPr>
        <p:spPr>
          <a:xfrm>
            <a:off x="381001" y="400052"/>
            <a:ext cx="457200" cy="114300"/>
          </a:xfrm>
          <a:prstGeom prst="rect">
            <a:avLst/>
          </a:prstGeom>
          <a:solidFill>
            <a:srgbClr val="80C7FB"/>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accent6"/>
              </a:solidFill>
            </a:endParaRPr>
          </a:p>
        </p:txBody>
      </p:sp>
    </p:spTree>
    <p:extLst>
      <p:ext uri="{BB962C8B-B14F-4D97-AF65-F5344CB8AC3E}">
        <p14:creationId xmlns:p14="http://schemas.microsoft.com/office/powerpoint/2010/main" val="2121822425"/>
      </p:ext>
    </p:extLst>
  </p:cSld>
  <p:clrMapOvr>
    <a:masterClrMapping/>
  </p:clrMapOvr>
  <p:transition spd="slow">
    <p:wipe dir="r"/>
  </p:transition>
  <p:extLst>
    <p:ext uri="{DCECCB84-F9BA-43D5-87BE-67443E8EF086}">
      <p15:sldGuideLst xmlns:p15="http://schemas.microsoft.com/office/powerpoint/2012/main"/>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op bar w/photo half blue">
    <p:bg>
      <p:bgPr>
        <a:solidFill>
          <a:schemeClr val="accent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03083" y="6451744"/>
            <a:ext cx="1438648" cy="187024"/>
          </a:xfrm>
          <a:prstGeom prst="rect">
            <a:avLst/>
          </a:prstGeom>
        </p:spPr>
      </p:pic>
      <p:sp>
        <p:nvSpPr>
          <p:cNvPr id="6" name="Rectangle 5">
            <a:extLst>
              <a:ext uri="{FF2B5EF4-FFF2-40B4-BE49-F238E27FC236}">
                <a16:creationId xmlns:a16="http://schemas.microsoft.com/office/drawing/2014/main" id="{BEADD02D-4E86-18B9-EC0D-5EFAF43C6BBB}"/>
              </a:ext>
            </a:extLst>
          </p:cNvPr>
          <p:cNvSpPr/>
          <p:nvPr userDrawn="1"/>
        </p:nvSpPr>
        <p:spPr>
          <a:xfrm>
            <a:off x="0" y="0"/>
            <a:ext cx="12192000" cy="3429000"/>
          </a:xfrm>
          <a:prstGeom prst="rect">
            <a:avLst/>
          </a:prstGeom>
          <a:solidFill>
            <a:srgbClr val="0D32A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2"/>
              </a:solidFill>
            </a:endParaRPr>
          </a:p>
        </p:txBody>
      </p:sp>
      <p:sp>
        <p:nvSpPr>
          <p:cNvPr id="5" name="Picture Placeholder 6">
            <a:extLst>
              <a:ext uri="{FF2B5EF4-FFF2-40B4-BE49-F238E27FC236}">
                <a16:creationId xmlns:a16="http://schemas.microsoft.com/office/drawing/2014/main" id="{96F27EC7-A1F5-878A-4E9C-42D9EE7F3BF5}"/>
              </a:ext>
            </a:extLst>
          </p:cNvPr>
          <p:cNvSpPr>
            <a:spLocks noGrp="1"/>
          </p:cNvSpPr>
          <p:nvPr>
            <p:ph type="pic" sz="quarter" idx="11"/>
          </p:nvPr>
        </p:nvSpPr>
        <p:spPr>
          <a:xfrm>
            <a:off x="0" y="0"/>
            <a:ext cx="12192000" cy="3429000"/>
          </a:xfrm>
          <a:prstGeom prst="rect">
            <a:avLst/>
          </a:prstGeom>
          <a:noFill/>
          <a:ln>
            <a:noFill/>
          </a:ln>
        </p:spPr>
        <p:txBody>
          <a:bodyPr lIns="0" tIns="0" rIns="0" bIns="0" anchor="ctr" anchorCtr="1"/>
          <a:lstStyle>
            <a:lvl1pPr marL="0" indent="0">
              <a:buNone/>
              <a:defRPr>
                <a:solidFill>
                  <a:schemeClr val="tx2"/>
                </a:solidFill>
              </a:defRPr>
            </a:lvl1pPr>
          </a:lstStyle>
          <a:p>
            <a:r>
              <a:rPr lang="en-US"/>
              <a:t>Click icon to add picture</a:t>
            </a:r>
          </a:p>
        </p:txBody>
      </p:sp>
      <p:sp>
        <p:nvSpPr>
          <p:cNvPr id="7" name="Rectangle 6">
            <a:extLst>
              <a:ext uri="{FF2B5EF4-FFF2-40B4-BE49-F238E27FC236}">
                <a16:creationId xmlns:a16="http://schemas.microsoft.com/office/drawing/2014/main" id="{08033FDC-55EF-42E8-40A1-2BDB05C1834C}"/>
              </a:ext>
              <a:ext uri="{C183D7F6-B498-43B3-948B-1728B52AA6E4}">
                <adec:decorative xmlns:adec="http://schemas.microsoft.com/office/drawing/2017/decorative" val="1"/>
              </a:ext>
            </a:extLst>
          </p:cNvPr>
          <p:cNvSpPr>
            <a:spLocks noChangeAspect="1"/>
          </p:cNvSpPr>
          <p:nvPr userDrawn="1"/>
        </p:nvSpPr>
        <p:spPr>
          <a:xfrm>
            <a:off x="381001" y="3829052"/>
            <a:ext cx="457200" cy="114300"/>
          </a:xfrm>
          <a:prstGeom prst="rect">
            <a:avLst/>
          </a:prstGeom>
          <a:solidFill>
            <a:srgbClr val="80C7FB"/>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accent6"/>
              </a:solidFill>
            </a:endParaRPr>
          </a:p>
        </p:txBody>
      </p:sp>
      <p:sp>
        <p:nvSpPr>
          <p:cNvPr id="2" name="Title 1"/>
          <p:cNvSpPr>
            <a:spLocks noGrp="1"/>
          </p:cNvSpPr>
          <p:nvPr>
            <p:ph type="title"/>
          </p:nvPr>
        </p:nvSpPr>
        <p:spPr>
          <a:xfrm>
            <a:off x="381569" y="4229100"/>
            <a:ext cx="4800600" cy="886397"/>
          </a:xfrm>
          <a:prstGeom prst="rect">
            <a:avLst/>
          </a:prstGeom>
        </p:spPr>
        <p:txBody>
          <a:bodyPr wrap="square" lIns="0" tIns="0" rIns="0" bIns="0" anchor="t" anchorCtr="0">
            <a:spAutoFit/>
          </a:bodyPr>
          <a:lstStyle>
            <a:lvl1pPr>
              <a:defRPr lang="en-US" sz="3200" dirty="0">
                <a:solidFill>
                  <a:schemeClr val="tx2"/>
                </a:solidFill>
              </a:defRPr>
            </a:lvl1pPr>
          </a:lstStyle>
          <a:p>
            <a:pPr marL="0" lvl="0"/>
            <a:r>
              <a:rPr lang="en-US"/>
              <a:t>Click to edit Master title style</a:t>
            </a:r>
          </a:p>
        </p:txBody>
      </p:sp>
      <p:sp>
        <p:nvSpPr>
          <p:cNvPr id="9" name="Content Placeholder 9">
            <a:extLst>
              <a:ext uri="{FF2B5EF4-FFF2-40B4-BE49-F238E27FC236}">
                <a16:creationId xmlns:a16="http://schemas.microsoft.com/office/drawing/2014/main" id="{22707C3E-AA17-F74E-2CC0-F61663C5E36B}"/>
              </a:ext>
            </a:extLst>
          </p:cNvPr>
          <p:cNvSpPr>
            <a:spLocks noGrp="1"/>
          </p:cNvSpPr>
          <p:nvPr>
            <p:ph sz="quarter" idx="14"/>
          </p:nvPr>
        </p:nvSpPr>
        <p:spPr>
          <a:xfrm>
            <a:off x="6096001" y="3829050"/>
            <a:ext cx="5715000" cy="2343151"/>
          </a:xfrm>
          <a:prstGeom prst="rect">
            <a:avLst/>
          </a:prstGeom>
        </p:spPr>
        <p:txBody>
          <a:bodyPr lIns="0" tIns="0" rIns="0" bIns="0"/>
          <a:lstStyle>
            <a:lvl1pPr marL="0" indent="0">
              <a:lnSpc>
                <a:spcPct val="100000"/>
              </a:lnSpc>
              <a:spcBef>
                <a:spcPts val="1800"/>
              </a:spcBef>
              <a:buClr>
                <a:srgbClr val="808080"/>
              </a:buClr>
              <a:buNone/>
              <a:defRPr sz="1800" b="0">
                <a:solidFill>
                  <a:schemeClr val="tx2"/>
                </a:solidFill>
              </a:defRPr>
            </a:lvl1pPr>
            <a:lvl2pPr marL="228597" indent="-228597">
              <a:lnSpc>
                <a:spcPct val="100000"/>
              </a:lnSpc>
              <a:spcBef>
                <a:spcPts val="1200"/>
              </a:spcBef>
              <a:buClr>
                <a:srgbClr val="80C7FB"/>
              </a:buClr>
              <a:buFont typeface="Arial" panose="020B0604020202020204" pitchFamily="34" charset="0"/>
              <a:buChar char="•"/>
              <a:defRPr sz="1600" b="0">
                <a:solidFill>
                  <a:schemeClr val="tx2"/>
                </a:solidFill>
              </a:defRPr>
            </a:lvl2pPr>
            <a:lvl3pPr marL="685790" indent="-228597">
              <a:lnSpc>
                <a:spcPct val="100000"/>
              </a:lnSpc>
              <a:spcBef>
                <a:spcPts val="600"/>
              </a:spcBef>
              <a:buClr>
                <a:srgbClr val="80C7FB"/>
              </a:buClr>
              <a:buFont typeface="Arial" panose="020B0604020202020204" pitchFamily="34" charset="0"/>
              <a:buChar char="–"/>
              <a:defRPr sz="1200" b="0">
                <a:solidFill>
                  <a:schemeClr val="tx2"/>
                </a:solidFill>
              </a:defRPr>
            </a:lvl3pPr>
            <a:lvl4pPr marL="1600176" indent="-228597">
              <a:buClr>
                <a:srgbClr val="808080"/>
              </a:buClr>
              <a:buFont typeface="Arial" panose="020B0604020202020204" pitchFamily="34" charset="0"/>
              <a:buChar char="–"/>
              <a:defRPr sz="1867">
                <a:solidFill>
                  <a:schemeClr val="bg2"/>
                </a:solidFill>
              </a:defRPr>
            </a:lvl4pPr>
            <a:lvl5pPr marL="2057370" indent="-228597">
              <a:buClr>
                <a:srgbClr val="808080"/>
              </a:buClr>
              <a:buFont typeface="Arial" panose="020B0604020202020204" pitchFamily="34" charset="0"/>
              <a:buChar char="–"/>
              <a:defRPr sz="1867">
                <a:solidFill>
                  <a:schemeClr val="bg2"/>
                </a:solidFill>
              </a:defRPr>
            </a:lvl5pPr>
          </a:lstStyle>
          <a:p>
            <a:pPr lvl="0"/>
            <a:r>
              <a:rPr lang="en-US"/>
              <a:t>Click to edit Master text styles</a:t>
            </a:r>
          </a:p>
          <a:p>
            <a:pPr lvl="1"/>
            <a:r>
              <a:rPr lang="en-US"/>
              <a:t>Second level</a:t>
            </a:r>
          </a:p>
          <a:p>
            <a:pPr lvl="2"/>
            <a:r>
              <a:rPr lang="en-US"/>
              <a:t>Third level</a:t>
            </a:r>
          </a:p>
        </p:txBody>
      </p:sp>
      <p:sp>
        <p:nvSpPr>
          <p:cNvPr id="12" name="Subtitle 2">
            <a:extLst>
              <a:ext uri="{FF2B5EF4-FFF2-40B4-BE49-F238E27FC236}">
                <a16:creationId xmlns:a16="http://schemas.microsoft.com/office/drawing/2014/main" id="{7EC10F5B-4C21-AEA3-115E-942A040690DC}"/>
              </a:ext>
            </a:extLst>
          </p:cNvPr>
          <p:cNvSpPr>
            <a:spLocks noGrp="1"/>
          </p:cNvSpPr>
          <p:nvPr>
            <p:ph type="subTitle" idx="10"/>
          </p:nvPr>
        </p:nvSpPr>
        <p:spPr>
          <a:xfrm>
            <a:off x="381000" y="5600701"/>
            <a:ext cx="4800600" cy="571500"/>
          </a:xfrm>
          <a:prstGeom prst="rect">
            <a:avLst/>
          </a:prstGeom>
        </p:spPr>
        <p:txBody>
          <a:bodyPr wrap="square" lIns="0" tIns="0" rIns="0" bIns="0" anchor="t" anchorCtr="0">
            <a:noAutofit/>
          </a:bodyPr>
          <a:lstStyle>
            <a:lvl1pPr marL="0" indent="0" algn="l">
              <a:lnSpc>
                <a:spcPct val="100000"/>
              </a:lnSpc>
              <a:spcBef>
                <a:spcPts val="1200"/>
              </a:spcBef>
              <a:buNone/>
              <a:defRPr sz="1800">
                <a:solidFill>
                  <a:srgbClr val="80C7FB"/>
                </a:solidFill>
                <a:latin typeface="Arial" panose="020B0604020202020204" pitchFamily="34" charset="0"/>
              </a:defRPr>
            </a:lvl1pPr>
            <a:lvl2pPr marL="457194" indent="0" algn="ctr">
              <a:buNone/>
              <a:defRPr sz="2000"/>
            </a:lvl2pPr>
            <a:lvl3pPr marL="914386" indent="0" algn="ctr">
              <a:buNone/>
              <a:defRPr sz="1800"/>
            </a:lvl3pPr>
            <a:lvl4pPr marL="1371579" indent="0" algn="ctr">
              <a:buNone/>
              <a:defRPr sz="1600"/>
            </a:lvl4pPr>
            <a:lvl5pPr marL="1828773" indent="0" algn="ctr">
              <a:buNone/>
              <a:defRPr sz="1600"/>
            </a:lvl5pPr>
            <a:lvl6pPr marL="2285966" indent="0" algn="ctr">
              <a:buNone/>
              <a:defRPr sz="1600"/>
            </a:lvl6pPr>
            <a:lvl7pPr marL="2743158" indent="0" algn="ctr">
              <a:buNone/>
              <a:defRPr sz="1600"/>
            </a:lvl7pPr>
            <a:lvl8pPr marL="3200352" indent="0" algn="ctr">
              <a:buNone/>
              <a:defRPr sz="1600"/>
            </a:lvl8pPr>
            <a:lvl9pPr marL="3657546" indent="0" algn="ctr">
              <a:buNone/>
              <a:defRPr sz="1600"/>
            </a:lvl9pPr>
          </a:lstStyle>
          <a:p>
            <a:r>
              <a:rPr lang="en-US"/>
              <a:t>Click to edit Master subtitle style</a:t>
            </a:r>
          </a:p>
        </p:txBody>
      </p:sp>
    </p:spTree>
    <p:extLst>
      <p:ext uri="{BB962C8B-B14F-4D97-AF65-F5344CB8AC3E}">
        <p14:creationId xmlns:p14="http://schemas.microsoft.com/office/powerpoint/2010/main" val="541170664"/>
      </p:ext>
    </p:extLst>
  </p:cSld>
  <p:clrMapOvr>
    <a:masterClrMapping/>
  </p:clrMapOvr>
  <p:transition spd="slow">
    <p:wipe dir="r"/>
  </p:transition>
  <p:extLst>
    <p:ext uri="{DCECCB84-F9BA-43D5-87BE-67443E8EF086}">
      <p15:sldGuideLst xmlns:p15="http://schemas.microsoft.com/office/powerpoint/2012/main"/>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Divider g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0403083" y="6451744"/>
            <a:ext cx="1438648" cy="187024"/>
          </a:xfrm>
          <a:prstGeom prst="rect">
            <a:avLst/>
          </a:prstGeom>
        </p:spPr>
      </p:pic>
      <p:sp>
        <p:nvSpPr>
          <p:cNvPr id="5" name="Title 1">
            <a:extLst>
              <a:ext uri="{FF2B5EF4-FFF2-40B4-BE49-F238E27FC236}">
                <a16:creationId xmlns:a16="http://schemas.microsoft.com/office/drawing/2014/main" id="{D7D3C83F-1685-4A4A-8993-74D3219027D6}"/>
              </a:ext>
            </a:extLst>
          </p:cNvPr>
          <p:cNvSpPr>
            <a:spLocks noGrp="1"/>
          </p:cNvSpPr>
          <p:nvPr>
            <p:ph type="title"/>
          </p:nvPr>
        </p:nvSpPr>
        <p:spPr>
          <a:xfrm>
            <a:off x="381000" y="4343402"/>
            <a:ext cx="8001000" cy="1495794"/>
          </a:xfrm>
          <a:prstGeom prst="rect">
            <a:avLst/>
          </a:prstGeom>
        </p:spPr>
        <p:txBody>
          <a:bodyPr wrap="square" lIns="0" tIns="0" rIns="0" bIns="0" anchor="b" anchorCtr="0">
            <a:spAutoFit/>
          </a:bodyPr>
          <a:lstStyle>
            <a:lvl1pPr>
              <a:defRPr lang="en-US" sz="5400" dirty="0">
                <a:solidFill>
                  <a:srgbClr val="E4FFD6"/>
                </a:solidFill>
              </a:defRPr>
            </a:lvl1pPr>
          </a:lstStyle>
          <a:p>
            <a:pPr lvl="0"/>
            <a:r>
              <a:rPr lang="en-US"/>
              <a:t>Click to edit Master title style</a:t>
            </a:r>
          </a:p>
        </p:txBody>
      </p:sp>
      <p:sp>
        <p:nvSpPr>
          <p:cNvPr id="107" name="Rectangle 106">
            <a:extLst>
              <a:ext uri="{FF2B5EF4-FFF2-40B4-BE49-F238E27FC236}">
                <a16:creationId xmlns:a16="http://schemas.microsoft.com/office/drawing/2014/main" id="{8AEE0513-2CC5-4407-B582-332F61D61C1B}"/>
              </a:ext>
              <a:ext uri="{C183D7F6-B498-43B3-948B-1728B52AA6E4}">
                <adec:decorative xmlns:adec="http://schemas.microsoft.com/office/drawing/2017/decorative" val="1"/>
              </a:ext>
            </a:extLst>
          </p:cNvPr>
          <p:cNvSpPr>
            <a:spLocks noChangeAspect="1"/>
          </p:cNvSpPr>
          <p:nvPr userDrawn="1"/>
        </p:nvSpPr>
        <p:spPr>
          <a:xfrm>
            <a:off x="381001" y="400052"/>
            <a:ext cx="457200" cy="114300"/>
          </a:xfrm>
          <a:prstGeom prst="rect">
            <a:avLst/>
          </a:prstGeom>
          <a:solidFill>
            <a:srgbClr val="35CD5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2"/>
              </a:solidFill>
            </a:endParaRPr>
          </a:p>
        </p:txBody>
      </p:sp>
      <p:sp>
        <p:nvSpPr>
          <p:cNvPr id="108" name="Text Placeholder 2">
            <a:extLst>
              <a:ext uri="{FF2B5EF4-FFF2-40B4-BE49-F238E27FC236}">
                <a16:creationId xmlns:a16="http://schemas.microsoft.com/office/drawing/2014/main" id="{581EB6DF-C2AD-463C-A014-FD1AA6D95B2B}"/>
              </a:ext>
            </a:extLst>
          </p:cNvPr>
          <p:cNvSpPr>
            <a:spLocks noGrp="1"/>
          </p:cNvSpPr>
          <p:nvPr>
            <p:ph type="body" sz="quarter" idx="10"/>
          </p:nvPr>
        </p:nvSpPr>
        <p:spPr>
          <a:xfrm>
            <a:off x="1066800" y="349478"/>
            <a:ext cx="7315201" cy="215444"/>
          </a:xfrm>
          <a:prstGeom prst="rect">
            <a:avLst/>
          </a:prstGeom>
        </p:spPr>
        <p:txBody>
          <a:bodyPr lIns="0" tIns="0" rIns="0" bIns="0">
            <a:spAutoFit/>
          </a:bodyPr>
          <a:lstStyle>
            <a:lvl1pPr marL="0" indent="0">
              <a:lnSpc>
                <a:spcPct val="100000"/>
              </a:lnSpc>
              <a:buNone/>
              <a:defRPr sz="1400" cap="all" spc="300" baseline="0">
                <a:solidFill>
                  <a:schemeClr val="tx2"/>
                </a:solidFill>
              </a:defRPr>
            </a:lvl1pPr>
            <a:lvl2pPr marL="457194" indent="0">
              <a:buNone/>
              <a:defRPr/>
            </a:lvl2pPr>
            <a:lvl3pPr marL="914386" indent="0">
              <a:buNone/>
              <a:defRPr/>
            </a:lvl3pPr>
            <a:lvl4pPr marL="1371579" indent="0">
              <a:buNone/>
              <a:defRPr/>
            </a:lvl4pPr>
            <a:lvl5pPr marL="1828773" indent="0">
              <a:buNone/>
              <a:defRPr/>
            </a:lvl5pPr>
          </a:lstStyle>
          <a:p>
            <a:pPr lvl="0"/>
            <a:r>
              <a:rPr lang="en-US"/>
              <a:t>Click to edit Master text styles</a:t>
            </a:r>
          </a:p>
        </p:txBody>
      </p:sp>
    </p:spTree>
    <p:extLst>
      <p:ext uri="{BB962C8B-B14F-4D97-AF65-F5344CB8AC3E}">
        <p14:creationId xmlns:p14="http://schemas.microsoft.com/office/powerpoint/2010/main" val="591689305"/>
      </p:ext>
    </p:extLst>
  </p:cSld>
  <p:clrMapOvr>
    <a:masterClrMapping/>
  </p:clrMapOvr>
  <p:transition spd="slow">
    <p:wipe dir="r"/>
  </p:transition>
  <p:extLst>
    <p:ext uri="{DCECCB84-F9BA-43D5-87BE-67443E8EF086}">
      <p15:sldGuideLst xmlns:p15="http://schemas.microsoft.com/office/powerpoint/2012/main"/>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Divider green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0403083" y="6451744"/>
            <a:ext cx="1438648" cy="187024"/>
          </a:xfrm>
          <a:prstGeom prst="rect">
            <a:avLst/>
          </a:prstGeom>
          <a:effectLst/>
        </p:spPr>
      </p:pic>
      <p:sp>
        <p:nvSpPr>
          <p:cNvPr id="5" name="Title 1">
            <a:extLst>
              <a:ext uri="{FF2B5EF4-FFF2-40B4-BE49-F238E27FC236}">
                <a16:creationId xmlns:a16="http://schemas.microsoft.com/office/drawing/2014/main" id="{D7D3C83F-1685-4A4A-8993-74D3219027D6}"/>
              </a:ext>
            </a:extLst>
          </p:cNvPr>
          <p:cNvSpPr>
            <a:spLocks noGrp="1"/>
          </p:cNvSpPr>
          <p:nvPr>
            <p:ph type="title"/>
          </p:nvPr>
        </p:nvSpPr>
        <p:spPr>
          <a:xfrm>
            <a:off x="381000" y="4343402"/>
            <a:ext cx="5715000" cy="1495794"/>
          </a:xfrm>
          <a:prstGeom prst="rect">
            <a:avLst/>
          </a:prstGeom>
        </p:spPr>
        <p:txBody>
          <a:bodyPr wrap="square" lIns="0" tIns="0" rIns="0" bIns="0" anchor="b" anchorCtr="0">
            <a:spAutoFit/>
          </a:bodyPr>
          <a:lstStyle>
            <a:lvl1pPr>
              <a:defRPr lang="en-US" sz="5400" dirty="0">
                <a:solidFill>
                  <a:srgbClr val="E4FFD6"/>
                </a:solidFill>
                <a:effectLst>
                  <a:glow rad="127000">
                    <a:srgbClr val="247554"/>
                  </a:glow>
                </a:effectLst>
              </a:defRPr>
            </a:lvl1pPr>
          </a:lstStyle>
          <a:p>
            <a:pPr lvl="0"/>
            <a:r>
              <a:rPr lang="en-US"/>
              <a:t>Click to edit Master title style</a:t>
            </a:r>
          </a:p>
        </p:txBody>
      </p:sp>
      <p:sp>
        <p:nvSpPr>
          <p:cNvPr id="107" name="Rectangle 106">
            <a:extLst>
              <a:ext uri="{FF2B5EF4-FFF2-40B4-BE49-F238E27FC236}">
                <a16:creationId xmlns:a16="http://schemas.microsoft.com/office/drawing/2014/main" id="{8AEE0513-2CC5-4407-B582-332F61D61C1B}"/>
              </a:ext>
              <a:ext uri="{C183D7F6-B498-43B3-948B-1728B52AA6E4}">
                <adec:decorative xmlns:adec="http://schemas.microsoft.com/office/drawing/2017/decorative" val="1"/>
              </a:ext>
            </a:extLst>
          </p:cNvPr>
          <p:cNvSpPr>
            <a:spLocks noChangeAspect="1"/>
          </p:cNvSpPr>
          <p:nvPr userDrawn="1"/>
        </p:nvSpPr>
        <p:spPr>
          <a:xfrm>
            <a:off x="381001" y="400052"/>
            <a:ext cx="457200" cy="114300"/>
          </a:xfrm>
          <a:prstGeom prst="rect">
            <a:avLst/>
          </a:prstGeom>
          <a:solidFill>
            <a:srgbClr val="37CC5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2"/>
              </a:solidFill>
            </a:endParaRPr>
          </a:p>
        </p:txBody>
      </p:sp>
      <p:sp>
        <p:nvSpPr>
          <p:cNvPr id="108" name="Text Placeholder 2">
            <a:extLst>
              <a:ext uri="{FF2B5EF4-FFF2-40B4-BE49-F238E27FC236}">
                <a16:creationId xmlns:a16="http://schemas.microsoft.com/office/drawing/2014/main" id="{581EB6DF-C2AD-463C-A014-FD1AA6D95B2B}"/>
              </a:ext>
            </a:extLst>
          </p:cNvPr>
          <p:cNvSpPr>
            <a:spLocks noGrp="1"/>
          </p:cNvSpPr>
          <p:nvPr>
            <p:ph type="body" sz="quarter" idx="10"/>
          </p:nvPr>
        </p:nvSpPr>
        <p:spPr>
          <a:xfrm>
            <a:off x="1066800" y="349478"/>
            <a:ext cx="7315201" cy="215444"/>
          </a:xfrm>
          <a:prstGeom prst="rect">
            <a:avLst/>
          </a:prstGeom>
        </p:spPr>
        <p:txBody>
          <a:bodyPr lIns="0" tIns="0" rIns="0" bIns="0">
            <a:spAutoFit/>
          </a:bodyPr>
          <a:lstStyle>
            <a:lvl1pPr marL="0" indent="0">
              <a:lnSpc>
                <a:spcPct val="100000"/>
              </a:lnSpc>
              <a:buNone/>
              <a:defRPr sz="1400" cap="all" spc="300" baseline="0">
                <a:solidFill>
                  <a:schemeClr val="tx2"/>
                </a:solidFill>
              </a:defRPr>
            </a:lvl1pPr>
            <a:lvl2pPr marL="457194" indent="0">
              <a:buNone/>
              <a:defRPr/>
            </a:lvl2pPr>
            <a:lvl3pPr marL="914386" indent="0">
              <a:buNone/>
              <a:defRPr/>
            </a:lvl3pPr>
            <a:lvl4pPr marL="1371579" indent="0">
              <a:buNone/>
              <a:defRPr/>
            </a:lvl4pPr>
            <a:lvl5pPr marL="1828773" indent="0">
              <a:buNone/>
              <a:defRPr/>
            </a:lvl5pPr>
          </a:lstStyle>
          <a:p>
            <a:pPr lvl="0"/>
            <a:r>
              <a:rPr lang="en-US"/>
              <a:t>Click to edit Master text styles</a:t>
            </a:r>
          </a:p>
        </p:txBody>
      </p:sp>
    </p:spTree>
    <p:extLst>
      <p:ext uri="{BB962C8B-B14F-4D97-AF65-F5344CB8AC3E}">
        <p14:creationId xmlns:p14="http://schemas.microsoft.com/office/powerpoint/2010/main" val="245178652"/>
      </p:ext>
    </p:extLst>
  </p:cSld>
  <p:clrMapOvr>
    <a:masterClrMapping/>
  </p:clrMapOvr>
  <p:transition spd="slow">
    <p:wipe dir="r"/>
  </p:transition>
  <p:extLst>
    <p:ext uri="{DCECCB84-F9BA-43D5-87BE-67443E8EF086}">
      <p15:sldGuideLst xmlns:p15="http://schemas.microsoft.com/office/powerpoint/2012/main"/>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Side bar g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1" y="800101"/>
            <a:ext cx="2286000" cy="1329595"/>
          </a:xfrm>
          <a:prstGeom prst="rect">
            <a:avLst/>
          </a:prstGeom>
        </p:spPr>
        <p:txBody>
          <a:bodyPr wrap="square" lIns="0" tIns="0" rIns="0" bIns="0">
            <a:spAutoFit/>
          </a:bodyPr>
          <a:lstStyle>
            <a:lvl1pPr>
              <a:defRPr sz="3200">
                <a:solidFill>
                  <a:srgbClr val="E4FFD6"/>
                </a:solidFill>
                <a:latin typeface="+mj-lt"/>
              </a:defRPr>
            </a:lvl1pPr>
          </a:lstStyle>
          <a:p>
            <a:r>
              <a:rPr lang="en-US"/>
              <a:t>Click to edit Master title style</a:t>
            </a:r>
          </a:p>
        </p:txBody>
      </p:sp>
      <p:sp>
        <p:nvSpPr>
          <p:cNvPr id="3" name="Content Placeholder 2"/>
          <p:cNvSpPr>
            <a:spLocks noGrp="1"/>
          </p:cNvSpPr>
          <p:nvPr>
            <p:ph idx="1"/>
          </p:nvPr>
        </p:nvSpPr>
        <p:spPr>
          <a:xfrm>
            <a:off x="3467100" y="400052"/>
            <a:ext cx="8382000" cy="5829300"/>
          </a:xfrm>
          <a:prstGeom prst="rect">
            <a:avLst/>
          </a:prstGeom>
        </p:spPr>
        <p:txBody>
          <a:bodyPr lIns="0" tIns="0" rIns="0" bIns="0" anchor="ctr" anchorCtr="0"/>
          <a:lstStyle>
            <a:lvl1pPr marL="228597" indent="-228597">
              <a:lnSpc>
                <a:spcPct val="100000"/>
              </a:lnSpc>
              <a:spcBef>
                <a:spcPts val="1200"/>
              </a:spcBef>
              <a:buClr>
                <a:srgbClr val="808080"/>
              </a:buClr>
              <a:buFont typeface="Arial" panose="020B0604020202020204" pitchFamily="34" charset="0"/>
              <a:buChar char="•"/>
              <a:defRPr sz="2400">
                <a:solidFill>
                  <a:schemeClr val="bg2"/>
                </a:solidFill>
                <a:latin typeface="Arial" panose="020B0604020202020204" pitchFamily="34" charset="0"/>
              </a:defRPr>
            </a:lvl1pPr>
            <a:lvl2pPr marL="685790" indent="-228597">
              <a:lnSpc>
                <a:spcPct val="100000"/>
              </a:lnSpc>
              <a:spcBef>
                <a:spcPts val="600"/>
              </a:spcBef>
              <a:buClr>
                <a:srgbClr val="808080"/>
              </a:buClr>
              <a:buFont typeface="Arial" panose="020B0604020202020204" pitchFamily="34" charset="0"/>
              <a:buChar char="–"/>
              <a:defRPr sz="1800">
                <a:solidFill>
                  <a:schemeClr val="bg2"/>
                </a:solidFill>
                <a:latin typeface="Arial" panose="020B0604020202020204" pitchFamily="34" charset="0"/>
              </a:defRPr>
            </a:lvl2pPr>
            <a:lvl3pPr marL="1066783" indent="-152398">
              <a:lnSpc>
                <a:spcPct val="100000"/>
              </a:lnSpc>
              <a:spcBef>
                <a:spcPts val="600"/>
              </a:spcBef>
              <a:buClr>
                <a:srgbClr val="808080"/>
              </a:buClr>
              <a:buFont typeface="Arial" panose="020B0604020202020204" pitchFamily="34" charset="0"/>
              <a:buChar char="▪"/>
              <a:defRPr sz="1400">
                <a:solidFill>
                  <a:schemeClr val="bg2"/>
                </a:solidFill>
                <a:latin typeface="Arial" panose="020B0604020202020204" pitchFamily="34" charset="0"/>
              </a:defRPr>
            </a:lvl3pPr>
            <a:lvl4pPr marL="1600176" indent="-228597">
              <a:lnSpc>
                <a:spcPct val="100000"/>
              </a:lnSpc>
              <a:spcBef>
                <a:spcPts val="400"/>
              </a:spcBef>
              <a:buClr>
                <a:schemeClr val="bg1">
                  <a:lumMod val="60000"/>
                  <a:lumOff val="40000"/>
                </a:schemeClr>
              </a:buClr>
              <a:buFont typeface="Arial" panose="020B0604020202020204" pitchFamily="34" charset="0"/>
              <a:buChar char="•"/>
              <a:defRPr sz="1200"/>
            </a:lvl4pPr>
            <a:lvl5pPr marL="2057370" indent="-228597">
              <a:lnSpc>
                <a:spcPct val="100000"/>
              </a:lnSpc>
              <a:spcBef>
                <a:spcPts val="400"/>
              </a:spcBef>
              <a:buClr>
                <a:schemeClr val="bg1">
                  <a:lumMod val="60000"/>
                  <a:lumOff val="40000"/>
                </a:schemeClr>
              </a:buClr>
              <a:buFont typeface="Arial" panose="020B0604020202020204" pitchFamily="34" charset="0"/>
              <a:buChar char="•"/>
              <a:defRPr sz="1200"/>
            </a:lvl5pPr>
          </a:lstStyle>
          <a:p>
            <a:pPr lvl="0"/>
            <a:r>
              <a:rPr lang="en-US"/>
              <a:t>Click to edit Master text styles</a:t>
            </a:r>
          </a:p>
          <a:p>
            <a:pPr lvl="1"/>
            <a:r>
              <a:rPr lang="en-US"/>
              <a:t>Second level</a:t>
            </a:r>
          </a:p>
          <a:p>
            <a:pPr lvl="2"/>
            <a:r>
              <a:rPr lang="en-US"/>
              <a:t>Third level</a:t>
            </a:r>
          </a:p>
        </p:txBody>
      </p:sp>
      <p:sp>
        <p:nvSpPr>
          <p:cNvPr id="4" name="Rectangle 3">
            <a:extLst>
              <a:ext uri="{FF2B5EF4-FFF2-40B4-BE49-F238E27FC236}">
                <a16:creationId xmlns:a16="http://schemas.microsoft.com/office/drawing/2014/main" id="{F7E372F5-2EC7-4733-8384-2D4149AFD478}"/>
              </a:ext>
              <a:ext uri="{C183D7F6-B498-43B3-948B-1728B52AA6E4}">
                <adec:decorative xmlns:adec="http://schemas.microsoft.com/office/drawing/2017/decorative" val="1"/>
              </a:ext>
            </a:extLst>
          </p:cNvPr>
          <p:cNvSpPr>
            <a:spLocks noChangeAspect="1"/>
          </p:cNvSpPr>
          <p:nvPr userDrawn="1"/>
        </p:nvSpPr>
        <p:spPr>
          <a:xfrm>
            <a:off x="381001" y="400052"/>
            <a:ext cx="457200" cy="114300"/>
          </a:xfrm>
          <a:prstGeom prst="rect">
            <a:avLst/>
          </a:prstGeom>
          <a:solidFill>
            <a:srgbClr val="9FFF9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2"/>
              </a:solidFill>
            </a:endParaRPr>
          </a:p>
        </p:txBody>
      </p:sp>
      <p:sp>
        <p:nvSpPr>
          <p:cNvPr id="6" name="Subtitle 2">
            <a:extLst>
              <a:ext uri="{FF2B5EF4-FFF2-40B4-BE49-F238E27FC236}">
                <a16:creationId xmlns:a16="http://schemas.microsoft.com/office/drawing/2014/main" id="{DD84B0B8-7C41-4C04-9E5E-65F066217219}"/>
              </a:ext>
            </a:extLst>
          </p:cNvPr>
          <p:cNvSpPr>
            <a:spLocks noGrp="1"/>
          </p:cNvSpPr>
          <p:nvPr>
            <p:ph type="subTitle" idx="10"/>
          </p:nvPr>
        </p:nvSpPr>
        <p:spPr>
          <a:xfrm>
            <a:off x="381001" y="2514601"/>
            <a:ext cx="2286000" cy="3714751"/>
          </a:xfrm>
          <a:prstGeom prst="rect">
            <a:avLst/>
          </a:prstGeom>
        </p:spPr>
        <p:txBody>
          <a:bodyPr wrap="square" lIns="0" tIns="0" rIns="0" bIns="0">
            <a:noAutofit/>
          </a:bodyPr>
          <a:lstStyle>
            <a:lvl1pPr marL="0" indent="0" algn="l">
              <a:lnSpc>
                <a:spcPct val="100000"/>
              </a:lnSpc>
              <a:spcBef>
                <a:spcPts val="1200"/>
              </a:spcBef>
              <a:buNone/>
              <a:defRPr sz="1600">
                <a:solidFill>
                  <a:srgbClr val="9FFF99"/>
                </a:solidFill>
                <a:latin typeface="Arial" panose="020B0604020202020204" pitchFamily="34" charset="0"/>
              </a:defRPr>
            </a:lvl1pPr>
            <a:lvl2pPr marL="457194" indent="0" algn="ctr">
              <a:buNone/>
              <a:defRPr sz="2000"/>
            </a:lvl2pPr>
            <a:lvl3pPr marL="914386" indent="0" algn="ctr">
              <a:buNone/>
              <a:defRPr sz="1800"/>
            </a:lvl3pPr>
            <a:lvl4pPr marL="1371579" indent="0" algn="ctr">
              <a:buNone/>
              <a:defRPr sz="1600"/>
            </a:lvl4pPr>
            <a:lvl5pPr marL="1828773" indent="0" algn="ctr">
              <a:buNone/>
              <a:defRPr sz="1600"/>
            </a:lvl5pPr>
            <a:lvl6pPr marL="2285966" indent="0" algn="ctr">
              <a:buNone/>
              <a:defRPr sz="1600"/>
            </a:lvl6pPr>
            <a:lvl7pPr marL="2743158" indent="0" algn="ctr">
              <a:buNone/>
              <a:defRPr sz="1600"/>
            </a:lvl7pPr>
            <a:lvl8pPr marL="3200352" indent="0" algn="ctr">
              <a:buNone/>
              <a:defRPr sz="1600"/>
            </a:lvl8pPr>
            <a:lvl9pPr marL="3657546" indent="0" algn="ctr">
              <a:buNone/>
              <a:defRPr sz="1600"/>
            </a:lvl9pPr>
          </a:lstStyle>
          <a:p>
            <a:r>
              <a:rPr lang="en-US"/>
              <a:t>Click to edit Master subtitle style</a:t>
            </a:r>
          </a:p>
        </p:txBody>
      </p:sp>
    </p:spTree>
    <p:extLst>
      <p:ext uri="{BB962C8B-B14F-4D97-AF65-F5344CB8AC3E}">
        <p14:creationId xmlns:p14="http://schemas.microsoft.com/office/powerpoint/2010/main" val="2821476316"/>
      </p:ext>
    </p:extLst>
  </p:cSld>
  <p:clrMapOvr>
    <a:masterClrMapping/>
  </p:clrMapOvr>
  <p:transition spd="slow">
    <p:wipe dir="r"/>
  </p:transition>
  <p:extLst>
    <p:ext uri="{DCECCB84-F9BA-43D5-87BE-67443E8EF086}">
      <p15:sldGuideLst xmlns:p15="http://schemas.microsoft.com/office/powerpoint/2012/main"/>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Side bar green w/ph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1" y="800101"/>
            <a:ext cx="2286000" cy="1329595"/>
          </a:xfrm>
          <a:prstGeom prst="rect">
            <a:avLst/>
          </a:prstGeom>
        </p:spPr>
        <p:txBody>
          <a:bodyPr wrap="square" lIns="0" tIns="0" rIns="0" bIns="0">
            <a:spAutoFit/>
          </a:bodyPr>
          <a:lstStyle>
            <a:lvl1pPr>
              <a:defRPr sz="3200">
                <a:solidFill>
                  <a:srgbClr val="E4FFD6"/>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F7E372F5-2EC7-4733-8384-2D4149AFD478}"/>
              </a:ext>
              <a:ext uri="{C183D7F6-B498-43B3-948B-1728B52AA6E4}">
                <adec:decorative xmlns:adec="http://schemas.microsoft.com/office/drawing/2017/decorative" val="1"/>
              </a:ext>
            </a:extLst>
          </p:cNvPr>
          <p:cNvSpPr>
            <a:spLocks noChangeAspect="1"/>
          </p:cNvSpPr>
          <p:nvPr userDrawn="1"/>
        </p:nvSpPr>
        <p:spPr>
          <a:xfrm>
            <a:off x="381001" y="400052"/>
            <a:ext cx="457200" cy="114300"/>
          </a:xfrm>
          <a:prstGeom prst="rect">
            <a:avLst/>
          </a:prstGeom>
          <a:solidFill>
            <a:srgbClr val="9FFF9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2"/>
              </a:solidFill>
            </a:endParaRPr>
          </a:p>
        </p:txBody>
      </p:sp>
      <p:sp>
        <p:nvSpPr>
          <p:cNvPr id="6" name="Subtitle 2">
            <a:extLst>
              <a:ext uri="{FF2B5EF4-FFF2-40B4-BE49-F238E27FC236}">
                <a16:creationId xmlns:a16="http://schemas.microsoft.com/office/drawing/2014/main" id="{DD84B0B8-7C41-4C04-9E5E-65F066217219}"/>
              </a:ext>
            </a:extLst>
          </p:cNvPr>
          <p:cNvSpPr>
            <a:spLocks noGrp="1"/>
          </p:cNvSpPr>
          <p:nvPr>
            <p:ph type="subTitle" idx="10"/>
          </p:nvPr>
        </p:nvSpPr>
        <p:spPr>
          <a:xfrm>
            <a:off x="381001" y="2514601"/>
            <a:ext cx="2286000" cy="3714751"/>
          </a:xfrm>
          <a:prstGeom prst="rect">
            <a:avLst/>
          </a:prstGeom>
        </p:spPr>
        <p:txBody>
          <a:bodyPr wrap="square" lIns="0" tIns="0" rIns="0" bIns="0">
            <a:noAutofit/>
          </a:bodyPr>
          <a:lstStyle>
            <a:lvl1pPr marL="0" indent="0" algn="l">
              <a:lnSpc>
                <a:spcPct val="100000"/>
              </a:lnSpc>
              <a:spcBef>
                <a:spcPts val="1200"/>
              </a:spcBef>
              <a:buNone/>
              <a:defRPr sz="1600">
                <a:solidFill>
                  <a:srgbClr val="9FFF99"/>
                </a:solidFill>
                <a:latin typeface="Arial" panose="020B0604020202020204" pitchFamily="34" charset="0"/>
              </a:defRPr>
            </a:lvl1pPr>
            <a:lvl2pPr marL="457194" indent="0" algn="ctr">
              <a:buNone/>
              <a:defRPr sz="2000"/>
            </a:lvl2pPr>
            <a:lvl3pPr marL="914386" indent="0" algn="ctr">
              <a:buNone/>
              <a:defRPr sz="1800"/>
            </a:lvl3pPr>
            <a:lvl4pPr marL="1371579" indent="0" algn="ctr">
              <a:buNone/>
              <a:defRPr sz="1600"/>
            </a:lvl4pPr>
            <a:lvl5pPr marL="1828773" indent="0" algn="ctr">
              <a:buNone/>
              <a:defRPr sz="1600"/>
            </a:lvl5pPr>
            <a:lvl6pPr marL="2285966" indent="0" algn="ctr">
              <a:buNone/>
              <a:defRPr sz="1600"/>
            </a:lvl6pPr>
            <a:lvl7pPr marL="2743158" indent="0" algn="ctr">
              <a:buNone/>
              <a:defRPr sz="1600"/>
            </a:lvl7pPr>
            <a:lvl8pPr marL="3200352" indent="0" algn="ctr">
              <a:buNone/>
              <a:defRPr sz="1600"/>
            </a:lvl8pPr>
            <a:lvl9pPr marL="3657546" indent="0" algn="ctr">
              <a:buNone/>
              <a:defRPr sz="1600"/>
            </a:lvl9pPr>
          </a:lstStyle>
          <a:p>
            <a:r>
              <a:rPr lang="en-US"/>
              <a:t>Click to edit Master subtitle style</a:t>
            </a:r>
          </a:p>
        </p:txBody>
      </p:sp>
      <p:sp>
        <p:nvSpPr>
          <p:cNvPr id="5" name="Picture Placeholder 6">
            <a:extLst>
              <a:ext uri="{FF2B5EF4-FFF2-40B4-BE49-F238E27FC236}">
                <a16:creationId xmlns:a16="http://schemas.microsoft.com/office/drawing/2014/main" id="{9FF4B414-00F5-1172-09E9-197EF6C8CF84}"/>
              </a:ext>
            </a:extLst>
          </p:cNvPr>
          <p:cNvSpPr>
            <a:spLocks noGrp="1"/>
          </p:cNvSpPr>
          <p:nvPr>
            <p:ph type="pic" sz="quarter" idx="11"/>
          </p:nvPr>
        </p:nvSpPr>
        <p:spPr>
          <a:xfrm>
            <a:off x="3009900" y="0"/>
            <a:ext cx="9182100" cy="6858000"/>
          </a:xfrm>
          <a:prstGeom prst="rect">
            <a:avLst/>
          </a:prstGeom>
          <a:noFill/>
          <a:ln>
            <a:noFill/>
          </a:ln>
        </p:spPr>
        <p:txBody>
          <a:bodyPr lIns="0" tIns="0" rIns="0" bIns="0" anchor="ctr" anchorCtr="1"/>
          <a:lstStyle>
            <a:lvl1pPr marL="0" indent="0">
              <a:buNone/>
              <a:defRPr>
                <a:solidFill>
                  <a:schemeClr val="bg2"/>
                </a:solidFill>
              </a:defRPr>
            </a:lvl1pPr>
          </a:lstStyle>
          <a:p>
            <a:r>
              <a:rPr lang="en-US"/>
              <a:t>Click icon to add picture</a:t>
            </a:r>
          </a:p>
        </p:txBody>
      </p:sp>
    </p:spTree>
    <p:extLst>
      <p:ext uri="{BB962C8B-B14F-4D97-AF65-F5344CB8AC3E}">
        <p14:creationId xmlns:p14="http://schemas.microsoft.com/office/powerpoint/2010/main" val="3397714086"/>
      </p:ext>
    </p:extLst>
  </p:cSld>
  <p:clrMapOvr>
    <a:masterClrMapping/>
  </p:clrMapOvr>
  <p:transition spd="slow">
    <p:wipe dir="r"/>
  </p:transition>
  <p:extLst>
    <p:ext uri="{DCECCB84-F9BA-43D5-87BE-67443E8EF086}">
      <p15:sldGuideLst xmlns:p15="http://schemas.microsoft.com/office/powerpoint/2012/main"/>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op bar green">
    <p:bg>
      <p:bgPr>
        <a:solidFill>
          <a:schemeClr val="tx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17DF1CB-5F39-48E0-B2DB-764E018FDB2D}"/>
              </a:ext>
            </a:extLst>
          </p:cNvPr>
          <p:cNvSpPr/>
          <p:nvPr userDrawn="1"/>
        </p:nvSpPr>
        <p:spPr>
          <a:xfrm>
            <a:off x="0" y="0"/>
            <a:ext cx="12192000" cy="3429000"/>
          </a:xfrm>
          <a:prstGeom prst="rect">
            <a:avLst/>
          </a:prstGeom>
          <a:solidFill>
            <a:srgbClr val="24473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bg2"/>
              </a:solidFill>
            </a:endParaRPr>
          </a:p>
        </p:txBody>
      </p:sp>
      <p:sp>
        <p:nvSpPr>
          <p:cNvPr id="2" name="Title 1"/>
          <p:cNvSpPr>
            <a:spLocks noGrp="1"/>
          </p:cNvSpPr>
          <p:nvPr>
            <p:ph type="title"/>
          </p:nvPr>
        </p:nvSpPr>
        <p:spPr>
          <a:xfrm>
            <a:off x="381002" y="800101"/>
            <a:ext cx="4000500" cy="886397"/>
          </a:xfrm>
          <a:prstGeom prst="rect">
            <a:avLst/>
          </a:prstGeom>
        </p:spPr>
        <p:txBody>
          <a:bodyPr wrap="square" lIns="0" tIns="0" rIns="0" bIns="0">
            <a:spAutoFit/>
          </a:bodyPr>
          <a:lstStyle>
            <a:lvl1pPr>
              <a:defRPr sz="3200">
                <a:solidFill>
                  <a:schemeClr val="tx2"/>
                </a:solidFill>
                <a:latin typeface="+mj-lt"/>
              </a:defRPr>
            </a:lvl1pPr>
          </a:lstStyle>
          <a:p>
            <a:r>
              <a:rPr lang="en-US"/>
              <a:t>Click to edit Master title style</a:t>
            </a:r>
          </a:p>
        </p:txBody>
      </p:sp>
      <p:sp>
        <p:nvSpPr>
          <p:cNvPr id="12" name="Content Placeholder 11">
            <a:extLst>
              <a:ext uri="{FF2B5EF4-FFF2-40B4-BE49-F238E27FC236}">
                <a16:creationId xmlns:a16="http://schemas.microsoft.com/office/drawing/2014/main" id="{2F25C9EF-E3D6-4E9D-83B4-E16E0BAD9154}"/>
              </a:ext>
            </a:extLst>
          </p:cNvPr>
          <p:cNvSpPr>
            <a:spLocks noGrp="1" noChangeAspect="1"/>
          </p:cNvSpPr>
          <p:nvPr>
            <p:ph sz="quarter" idx="11"/>
          </p:nvPr>
        </p:nvSpPr>
        <p:spPr>
          <a:xfrm>
            <a:off x="4438651" y="2228852"/>
            <a:ext cx="3314700" cy="3314700"/>
          </a:xfrm>
          <a:prstGeom prst="rect">
            <a:avLst/>
          </a:prstGeom>
          <a:solidFill>
            <a:srgbClr val="E4FFD6"/>
          </a:solidFill>
        </p:spPr>
        <p:txBody>
          <a:bodyPr tIns="91440" bIns="91440" anchor="ctr" anchorCtr="0"/>
          <a:lstStyle>
            <a:lvl1pPr marL="0" indent="0" algn="ctr">
              <a:buNone/>
              <a:defRPr sz="1800">
                <a:solidFill>
                  <a:schemeClr val="bg2"/>
                </a:solidFill>
              </a:defRPr>
            </a:lvl1pPr>
            <a:lvl2pPr>
              <a:defRPr sz="1600">
                <a:solidFill>
                  <a:schemeClr val="bg2"/>
                </a:solidFill>
              </a:defRPr>
            </a:lvl2pPr>
            <a:lvl3pPr>
              <a:defRPr sz="1400">
                <a:solidFill>
                  <a:schemeClr val="bg2"/>
                </a:solidFill>
              </a:defRPr>
            </a:lvl3pPr>
            <a:lvl4pPr>
              <a:defRPr sz="1200">
                <a:solidFill>
                  <a:schemeClr val="bg2"/>
                </a:solidFill>
              </a:defRPr>
            </a:lvl4pPr>
            <a:lvl5pPr>
              <a:defRPr sz="1200">
                <a:solidFill>
                  <a:schemeClr val="bg2"/>
                </a:solidFill>
              </a:defRPr>
            </a:lvl5pPr>
          </a:lstStyle>
          <a:p>
            <a:pPr lvl="0"/>
            <a:r>
              <a:rPr lang="en-US"/>
              <a:t>Click to edit Master text styles</a:t>
            </a:r>
          </a:p>
        </p:txBody>
      </p:sp>
      <p:sp>
        <p:nvSpPr>
          <p:cNvPr id="13" name="Content Placeholder 11">
            <a:extLst>
              <a:ext uri="{FF2B5EF4-FFF2-40B4-BE49-F238E27FC236}">
                <a16:creationId xmlns:a16="http://schemas.microsoft.com/office/drawing/2014/main" id="{CC9ADC35-0177-4D0A-A2B4-6BE8CB97A65E}"/>
              </a:ext>
            </a:extLst>
          </p:cNvPr>
          <p:cNvSpPr>
            <a:spLocks noGrp="1" noChangeAspect="1"/>
          </p:cNvSpPr>
          <p:nvPr>
            <p:ph sz="quarter" idx="12"/>
          </p:nvPr>
        </p:nvSpPr>
        <p:spPr>
          <a:xfrm>
            <a:off x="552450" y="2228852"/>
            <a:ext cx="3314700" cy="3314700"/>
          </a:xfrm>
          <a:prstGeom prst="rect">
            <a:avLst/>
          </a:prstGeom>
          <a:solidFill>
            <a:srgbClr val="E4FFD6"/>
          </a:solidFill>
        </p:spPr>
        <p:txBody>
          <a:bodyPr tIns="91440" bIns="91440" anchor="ctr" anchorCtr="0"/>
          <a:lstStyle>
            <a:lvl1pPr marL="0" indent="0" algn="ctr">
              <a:buNone/>
              <a:defRPr sz="1800">
                <a:solidFill>
                  <a:schemeClr val="bg2"/>
                </a:solidFill>
              </a:defRPr>
            </a:lvl1pPr>
            <a:lvl2pPr>
              <a:defRPr sz="1600">
                <a:solidFill>
                  <a:schemeClr val="bg2"/>
                </a:solidFill>
              </a:defRPr>
            </a:lvl2pPr>
            <a:lvl3pPr>
              <a:defRPr sz="1400">
                <a:solidFill>
                  <a:schemeClr val="bg2"/>
                </a:solidFill>
              </a:defRPr>
            </a:lvl3pPr>
            <a:lvl4pPr>
              <a:defRPr sz="1200">
                <a:solidFill>
                  <a:schemeClr val="bg2"/>
                </a:solidFill>
              </a:defRPr>
            </a:lvl4pPr>
            <a:lvl5pPr>
              <a:defRPr sz="1200">
                <a:solidFill>
                  <a:schemeClr val="bg2"/>
                </a:solidFill>
              </a:defRPr>
            </a:lvl5pPr>
          </a:lstStyle>
          <a:p>
            <a:pPr lvl="0"/>
            <a:r>
              <a:rPr lang="en-US"/>
              <a:t>Click to edit Master text styles</a:t>
            </a:r>
          </a:p>
        </p:txBody>
      </p:sp>
      <p:sp>
        <p:nvSpPr>
          <p:cNvPr id="14" name="Content Placeholder 11">
            <a:extLst>
              <a:ext uri="{FF2B5EF4-FFF2-40B4-BE49-F238E27FC236}">
                <a16:creationId xmlns:a16="http://schemas.microsoft.com/office/drawing/2014/main" id="{887CCC8C-1CBB-4FA5-AC41-F8CE31E2C100}"/>
              </a:ext>
            </a:extLst>
          </p:cNvPr>
          <p:cNvSpPr>
            <a:spLocks noGrp="1" noChangeAspect="1"/>
          </p:cNvSpPr>
          <p:nvPr>
            <p:ph sz="quarter" idx="13"/>
          </p:nvPr>
        </p:nvSpPr>
        <p:spPr>
          <a:xfrm>
            <a:off x="8324850" y="2228852"/>
            <a:ext cx="3314700" cy="3314700"/>
          </a:xfrm>
          <a:prstGeom prst="rect">
            <a:avLst/>
          </a:prstGeom>
          <a:solidFill>
            <a:srgbClr val="E4FFD6"/>
          </a:solidFill>
        </p:spPr>
        <p:txBody>
          <a:bodyPr tIns="91440" bIns="91440" anchor="ctr" anchorCtr="0"/>
          <a:lstStyle>
            <a:lvl1pPr marL="0" indent="0" algn="ctr">
              <a:buNone/>
              <a:defRPr sz="1800">
                <a:solidFill>
                  <a:schemeClr val="bg2"/>
                </a:solidFill>
              </a:defRPr>
            </a:lvl1pPr>
            <a:lvl2pPr>
              <a:defRPr sz="1600">
                <a:solidFill>
                  <a:schemeClr val="bg2"/>
                </a:solidFill>
              </a:defRPr>
            </a:lvl2pPr>
            <a:lvl3pPr>
              <a:defRPr sz="1400">
                <a:solidFill>
                  <a:schemeClr val="bg2"/>
                </a:solidFill>
              </a:defRPr>
            </a:lvl3pPr>
            <a:lvl4pPr>
              <a:defRPr sz="1200">
                <a:solidFill>
                  <a:schemeClr val="bg2"/>
                </a:solidFill>
              </a:defRPr>
            </a:lvl4pPr>
            <a:lvl5pPr>
              <a:defRPr sz="1200">
                <a:solidFill>
                  <a:schemeClr val="bg2"/>
                </a:solidFill>
              </a:defRPr>
            </a:lvl5pPr>
          </a:lstStyle>
          <a:p>
            <a:pPr lvl="0"/>
            <a:r>
              <a:rPr lang="en-US"/>
              <a:t>Click to edit Master text styles</a:t>
            </a:r>
          </a:p>
        </p:txBody>
      </p:sp>
      <p:sp>
        <p:nvSpPr>
          <p:cNvPr id="9" name="Rectangle 8">
            <a:extLst>
              <a:ext uri="{FF2B5EF4-FFF2-40B4-BE49-F238E27FC236}">
                <a16:creationId xmlns:a16="http://schemas.microsoft.com/office/drawing/2014/main" id="{7270C93A-C784-4B2F-A8F0-B35D5DE9A5B7}"/>
              </a:ext>
              <a:ext uri="{C183D7F6-B498-43B3-948B-1728B52AA6E4}">
                <adec:decorative xmlns:adec="http://schemas.microsoft.com/office/drawing/2017/decorative" val="1"/>
              </a:ext>
            </a:extLst>
          </p:cNvPr>
          <p:cNvSpPr>
            <a:spLocks noChangeAspect="1"/>
          </p:cNvSpPr>
          <p:nvPr userDrawn="1"/>
        </p:nvSpPr>
        <p:spPr>
          <a:xfrm>
            <a:off x="381001" y="400052"/>
            <a:ext cx="457200" cy="114300"/>
          </a:xfrm>
          <a:prstGeom prst="rect">
            <a:avLst/>
          </a:prstGeom>
          <a:solidFill>
            <a:srgbClr val="35CD5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200">
              <a:solidFill>
                <a:schemeClr val="tx2"/>
              </a:solidFill>
            </a:endParaRPr>
          </a:p>
        </p:txBody>
      </p:sp>
    </p:spTree>
    <p:extLst>
      <p:ext uri="{BB962C8B-B14F-4D97-AF65-F5344CB8AC3E}">
        <p14:creationId xmlns:p14="http://schemas.microsoft.com/office/powerpoint/2010/main" val="228555391"/>
      </p:ext>
    </p:extLst>
  </p:cSld>
  <p:clrMapOvr>
    <a:masterClrMapping/>
  </p:clrMapOvr>
  <p:transition spd="slow">
    <p:wipe dir="r"/>
  </p:transition>
  <p:extLst>
    <p:ext uri="{DCECCB84-F9BA-43D5-87BE-67443E8EF086}">
      <p15:sldGuideLst xmlns:p15="http://schemas.microsoft.com/office/powerpoint/2012/main"/>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Statement green">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D95DA-6F2D-4DB9-A4B6-50D3D1C65809}"/>
              </a:ext>
            </a:extLst>
          </p:cNvPr>
          <p:cNvSpPr>
            <a:spLocks noGrp="1"/>
          </p:cNvSpPr>
          <p:nvPr>
            <p:ph type="title"/>
          </p:nvPr>
        </p:nvSpPr>
        <p:spPr>
          <a:xfrm>
            <a:off x="363662" y="3438305"/>
            <a:ext cx="9201150" cy="2676747"/>
          </a:xfrm>
          <a:prstGeom prst="rect">
            <a:avLst/>
          </a:prstGeom>
        </p:spPr>
        <p:txBody>
          <a:bodyPr wrap="square" lIns="0" tIns="0" rIns="0" bIns="0" anchor="t" anchorCtr="0">
            <a:noAutofit/>
          </a:bodyPr>
          <a:lstStyle>
            <a:lvl1pPr>
              <a:lnSpc>
                <a:spcPct val="90000"/>
              </a:lnSpc>
              <a:defRPr sz="5400">
                <a:solidFill>
                  <a:srgbClr val="9FFF99"/>
                </a:solidFill>
              </a:defRPr>
            </a:lvl1pPr>
          </a:lstStyle>
          <a:p>
            <a:r>
              <a:rPr lang="en-US"/>
              <a:t>Click to edit Master title style</a:t>
            </a:r>
          </a:p>
        </p:txBody>
      </p:sp>
      <p:pic>
        <p:nvPicPr>
          <p:cNvPr id="3" name="Picture 2">
            <a:extLst>
              <a:ext uri="{FF2B5EF4-FFF2-40B4-BE49-F238E27FC236}">
                <a16:creationId xmlns:a16="http://schemas.microsoft.com/office/drawing/2014/main" id="{5C487A85-65B5-4371-833A-AD6EFF69F55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03083" y="6451744"/>
            <a:ext cx="1438648" cy="187024"/>
          </a:xfrm>
          <a:prstGeom prst="rect">
            <a:avLst/>
          </a:prstGeom>
        </p:spPr>
      </p:pic>
      <p:sp>
        <p:nvSpPr>
          <p:cNvPr id="10" name="Rectangle 9">
            <a:extLst>
              <a:ext uri="{FF2B5EF4-FFF2-40B4-BE49-F238E27FC236}">
                <a16:creationId xmlns:a16="http://schemas.microsoft.com/office/drawing/2014/main" id="{06CBAE8D-A442-4706-952E-6CCFA561BE14}"/>
              </a:ext>
              <a:ext uri="{C183D7F6-B498-43B3-948B-1728B52AA6E4}">
                <adec:decorative xmlns:adec="http://schemas.microsoft.com/office/drawing/2017/decorative" val="1"/>
              </a:ext>
            </a:extLst>
          </p:cNvPr>
          <p:cNvSpPr>
            <a:spLocks noChangeAspect="1"/>
          </p:cNvSpPr>
          <p:nvPr userDrawn="1"/>
        </p:nvSpPr>
        <p:spPr>
          <a:xfrm>
            <a:off x="381001" y="2914652"/>
            <a:ext cx="457200" cy="114300"/>
          </a:xfrm>
          <a:prstGeom prst="rect">
            <a:avLst/>
          </a:prstGeom>
          <a:solidFill>
            <a:srgbClr val="9FFF9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200">
              <a:solidFill>
                <a:srgbClr val="9FFF99"/>
              </a:solidFill>
            </a:endParaRPr>
          </a:p>
        </p:txBody>
      </p:sp>
    </p:spTree>
    <p:extLst>
      <p:ext uri="{BB962C8B-B14F-4D97-AF65-F5344CB8AC3E}">
        <p14:creationId xmlns:p14="http://schemas.microsoft.com/office/powerpoint/2010/main" val="4116884946"/>
      </p:ext>
    </p:extLst>
  </p:cSld>
  <p:clrMapOvr>
    <a:masterClrMapping/>
  </p:clrMapOvr>
  <p:transition spd="slow">
    <p:wipe dir="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op bar w/photo half green">
    <p:bg>
      <p:bgPr>
        <a:solidFill>
          <a:srgbClr val="244739"/>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03083" y="6451744"/>
            <a:ext cx="1438648" cy="187024"/>
          </a:xfrm>
          <a:prstGeom prst="rect">
            <a:avLst/>
          </a:prstGeom>
        </p:spPr>
      </p:pic>
      <p:sp>
        <p:nvSpPr>
          <p:cNvPr id="6" name="Rectangle 5">
            <a:extLst>
              <a:ext uri="{FF2B5EF4-FFF2-40B4-BE49-F238E27FC236}">
                <a16:creationId xmlns:a16="http://schemas.microsoft.com/office/drawing/2014/main" id="{BEADD02D-4E86-18B9-EC0D-5EFAF43C6BBB}"/>
              </a:ext>
            </a:extLst>
          </p:cNvPr>
          <p:cNvSpPr/>
          <p:nvPr userDrawn="1"/>
        </p:nvSpPr>
        <p:spPr>
          <a:xfrm>
            <a:off x="0" y="0"/>
            <a:ext cx="12192000" cy="3429000"/>
          </a:xfrm>
          <a:prstGeom prst="rect">
            <a:avLst/>
          </a:prstGeom>
          <a:solidFill>
            <a:srgbClr val="24755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2"/>
              </a:solidFill>
            </a:endParaRPr>
          </a:p>
        </p:txBody>
      </p:sp>
      <p:sp>
        <p:nvSpPr>
          <p:cNvPr id="5" name="Picture Placeholder 6">
            <a:extLst>
              <a:ext uri="{FF2B5EF4-FFF2-40B4-BE49-F238E27FC236}">
                <a16:creationId xmlns:a16="http://schemas.microsoft.com/office/drawing/2014/main" id="{96F27EC7-A1F5-878A-4E9C-42D9EE7F3BF5}"/>
              </a:ext>
            </a:extLst>
          </p:cNvPr>
          <p:cNvSpPr>
            <a:spLocks noGrp="1"/>
          </p:cNvSpPr>
          <p:nvPr>
            <p:ph type="pic" sz="quarter" idx="11"/>
          </p:nvPr>
        </p:nvSpPr>
        <p:spPr>
          <a:xfrm>
            <a:off x="0" y="0"/>
            <a:ext cx="12192000" cy="3429000"/>
          </a:xfrm>
          <a:prstGeom prst="rect">
            <a:avLst/>
          </a:prstGeom>
          <a:noFill/>
          <a:ln>
            <a:noFill/>
          </a:ln>
        </p:spPr>
        <p:txBody>
          <a:bodyPr lIns="0" tIns="0" rIns="0" bIns="0" anchor="ctr" anchorCtr="1"/>
          <a:lstStyle>
            <a:lvl1pPr marL="0" indent="0">
              <a:buNone/>
              <a:defRPr>
                <a:solidFill>
                  <a:schemeClr val="tx2"/>
                </a:solidFill>
              </a:defRPr>
            </a:lvl1pPr>
          </a:lstStyle>
          <a:p>
            <a:r>
              <a:rPr lang="en-US"/>
              <a:t>Click icon to add picture</a:t>
            </a:r>
          </a:p>
        </p:txBody>
      </p:sp>
      <p:sp>
        <p:nvSpPr>
          <p:cNvPr id="7" name="Rectangle 6">
            <a:extLst>
              <a:ext uri="{FF2B5EF4-FFF2-40B4-BE49-F238E27FC236}">
                <a16:creationId xmlns:a16="http://schemas.microsoft.com/office/drawing/2014/main" id="{08033FDC-55EF-42E8-40A1-2BDB05C1834C}"/>
              </a:ext>
              <a:ext uri="{C183D7F6-B498-43B3-948B-1728B52AA6E4}">
                <adec:decorative xmlns:adec="http://schemas.microsoft.com/office/drawing/2017/decorative" val="1"/>
              </a:ext>
            </a:extLst>
          </p:cNvPr>
          <p:cNvSpPr>
            <a:spLocks noChangeAspect="1"/>
          </p:cNvSpPr>
          <p:nvPr userDrawn="1"/>
        </p:nvSpPr>
        <p:spPr>
          <a:xfrm>
            <a:off x="381001" y="3829052"/>
            <a:ext cx="457200" cy="114300"/>
          </a:xfrm>
          <a:prstGeom prst="rect">
            <a:avLst/>
          </a:prstGeom>
          <a:solidFill>
            <a:srgbClr val="9FFF9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accent6"/>
              </a:solidFill>
            </a:endParaRPr>
          </a:p>
        </p:txBody>
      </p:sp>
      <p:sp>
        <p:nvSpPr>
          <p:cNvPr id="2" name="Title 1"/>
          <p:cNvSpPr>
            <a:spLocks noGrp="1"/>
          </p:cNvSpPr>
          <p:nvPr>
            <p:ph type="title"/>
          </p:nvPr>
        </p:nvSpPr>
        <p:spPr>
          <a:xfrm>
            <a:off x="381569" y="4229100"/>
            <a:ext cx="4800600" cy="886397"/>
          </a:xfrm>
          <a:prstGeom prst="rect">
            <a:avLst/>
          </a:prstGeom>
        </p:spPr>
        <p:txBody>
          <a:bodyPr wrap="square" lIns="0" tIns="0" rIns="0" bIns="0" anchor="t" anchorCtr="0">
            <a:spAutoFit/>
          </a:bodyPr>
          <a:lstStyle>
            <a:lvl1pPr>
              <a:defRPr lang="en-US" sz="3200" dirty="0">
                <a:solidFill>
                  <a:schemeClr val="tx2"/>
                </a:solidFill>
              </a:defRPr>
            </a:lvl1pPr>
          </a:lstStyle>
          <a:p>
            <a:pPr marL="0" lvl="0"/>
            <a:r>
              <a:rPr lang="en-US"/>
              <a:t>Click to edit Master title style</a:t>
            </a:r>
          </a:p>
        </p:txBody>
      </p:sp>
      <p:sp>
        <p:nvSpPr>
          <p:cNvPr id="12" name="Content Placeholder 9">
            <a:extLst>
              <a:ext uri="{FF2B5EF4-FFF2-40B4-BE49-F238E27FC236}">
                <a16:creationId xmlns:a16="http://schemas.microsoft.com/office/drawing/2014/main" id="{7BBD618F-8A85-084C-32A4-1A29A50E8E93}"/>
              </a:ext>
            </a:extLst>
          </p:cNvPr>
          <p:cNvSpPr>
            <a:spLocks noGrp="1"/>
          </p:cNvSpPr>
          <p:nvPr>
            <p:ph sz="quarter" idx="14"/>
          </p:nvPr>
        </p:nvSpPr>
        <p:spPr>
          <a:xfrm>
            <a:off x="6096001" y="3829050"/>
            <a:ext cx="5715000" cy="2343151"/>
          </a:xfrm>
          <a:prstGeom prst="rect">
            <a:avLst/>
          </a:prstGeom>
        </p:spPr>
        <p:txBody>
          <a:bodyPr lIns="0" tIns="0" rIns="0" bIns="0"/>
          <a:lstStyle>
            <a:lvl1pPr marL="0" indent="0">
              <a:lnSpc>
                <a:spcPct val="100000"/>
              </a:lnSpc>
              <a:spcBef>
                <a:spcPts val="1800"/>
              </a:spcBef>
              <a:buClr>
                <a:srgbClr val="808080"/>
              </a:buClr>
              <a:buNone/>
              <a:defRPr sz="1800" b="0">
                <a:solidFill>
                  <a:schemeClr val="tx2"/>
                </a:solidFill>
              </a:defRPr>
            </a:lvl1pPr>
            <a:lvl2pPr marL="228597" indent="-228597">
              <a:lnSpc>
                <a:spcPct val="100000"/>
              </a:lnSpc>
              <a:spcBef>
                <a:spcPts val="1200"/>
              </a:spcBef>
              <a:buClr>
                <a:srgbClr val="9FFF99"/>
              </a:buClr>
              <a:buFont typeface="Arial" panose="020B0604020202020204" pitchFamily="34" charset="0"/>
              <a:buChar char="•"/>
              <a:defRPr sz="1600" b="0">
                <a:solidFill>
                  <a:schemeClr val="tx2"/>
                </a:solidFill>
              </a:defRPr>
            </a:lvl2pPr>
            <a:lvl3pPr marL="685790" indent="-228597">
              <a:lnSpc>
                <a:spcPct val="100000"/>
              </a:lnSpc>
              <a:spcBef>
                <a:spcPts val="600"/>
              </a:spcBef>
              <a:buClr>
                <a:srgbClr val="9FFF99"/>
              </a:buClr>
              <a:buFont typeface="Arial" panose="020B0604020202020204" pitchFamily="34" charset="0"/>
              <a:buChar char="–"/>
              <a:defRPr sz="1200" b="0">
                <a:solidFill>
                  <a:schemeClr val="tx2"/>
                </a:solidFill>
              </a:defRPr>
            </a:lvl3pPr>
            <a:lvl4pPr marL="1600176" indent="-228597">
              <a:buClr>
                <a:srgbClr val="808080"/>
              </a:buClr>
              <a:buFont typeface="Arial" panose="020B0604020202020204" pitchFamily="34" charset="0"/>
              <a:buChar char="–"/>
              <a:defRPr sz="1867">
                <a:solidFill>
                  <a:schemeClr val="bg2"/>
                </a:solidFill>
              </a:defRPr>
            </a:lvl4pPr>
            <a:lvl5pPr marL="2057370" indent="-228597">
              <a:buClr>
                <a:srgbClr val="808080"/>
              </a:buClr>
              <a:buFont typeface="Arial" panose="020B0604020202020204" pitchFamily="34" charset="0"/>
              <a:buChar char="–"/>
              <a:defRPr sz="1867">
                <a:solidFill>
                  <a:schemeClr val="bg2"/>
                </a:solidFill>
              </a:defRPr>
            </a:lvl5pPr>
          </a:lstStyle>
          <a:p>
            <a:pPr lvl="0"/>
            <a:r>
              <a:rPr lang="en-US"/>
              <a:t>Click to edit Master text styles</a:t>
            </a:r>
          </a:p>
          <a:p>
            <a:pPr lvl="1"/>
            <a:r>
              <a:rPr lang="en-US"/>
              <a:t>Second level</a:t>
            </a:r>
          </a:p>
          <a:p>
            <a:pPr lvl="2"/>
            <a:r>
              <a:rPr lang="en-US"/>
              <a:t>Third level</a:t>
            </a:r>
          </a:p>
        </p:txBody>
      </p:sp>
      <p:sp>
        <p:nvSpPr>
          <p:cNvPr id="13" name="Subtitle 2">
            <a:extLst>
              <a:ext uri="{FF2B5EF4-FFF2-40B4-BE49-F238E27FC236}">
                <a16:creationId xmlns:a16="http://schemas.microsoft.com/office/drawing/2014/main" id="{FDA5B365-007E-1E32-CA95-9AA4910AA44A}"/>
              </a:ext>
            </a:extLst>
          </p:cNvPr>
          <p:cNvSpPr>
            <a:spLocks noGrp="1"/>
          </p:cNvSpPr>
          <p:nvPr>
            <p:ph type="subTitle" idx="10"/>
          </p:nvPr>
        </p:nvSpPr>
        <p:spPr>
          <a:xfrm>
            <a:off x="381000" y="5600701"/>
            <a:ext cx="4800600" cy="571500"/>
          </a:xfrm>
          <a:prstGeom prst="rect">
            <a:avLst/>
          </a:prstGeom>
        </p:spPr>
        <p:txBody>
          <a:bodyPr wrap="square" lIns="0" tIns="0" rIns="0" bIns="0" anchor="t" anchorCtr="0">
            <a:noAutofit/>
          </a:bodyPr>
          <a:lstStyle>
            <a:lvl1pPr marL="0" indent="0" algn="l">
              <a:lnSpc>
                <a:spcPct val="100000"/>
              </a:lnSpc>
              <a:spcBef>
                <a:spcPts val="1200"/>
              </a:spcBef>
              <a:buNone/>
              <a:defRPr sz="1800">
                <a:solidFill>
                  <a:srgbClr val="9FFF99"/>
                </a:solidFill>
                <a:latin typeface="Arial" panose="020B0604020202020204" pitchFamily="34" charset="0"/>
              </a:defRPr>
            </a:lvl1pPr>
            <a:lvl2pPr marL="457194" indent="0" algn="ctr">
              <a:buNone/>
              <a:defRPr sz="2000"/>
            </a:lvl2pPr>
            <a:lvl3pPr marL="914386" indent="0" algn="ctr">
              <a:buNone/>
              <a:defRPr sz="1800"/>
            </a:lvl3pPr>
            <a:lvl4pPr marL="1371579" indent="0" algn="ctr">
              <a:buNone/>
              <a:defRPr sz="1600"/>
            </a:lvl4pPr>
            <a:lvl5pPr marL="1828773" indent="0" algn="ctr">
              <a:buNone/>
              <a:defRPr sz="1600"/>
            </a:lvl5pPr>
            <a:lvl6pPr marL="2285966" indent="0" algn="ctr">
              <a:buNone/>
              <a:defRPr sz="1600"/>
            </a:lvl6pPr>
            <a:lvl7pPr marL="2743158" indent="0" algn="ctr">
              <a:buNone/>
              <a:defRPr sz="1600"/>
            </a:lvl7pPr>
            <a:lvl8pPr marL="3200352" indent="0" algn="ctr">
              <a:buNone/>
              <a:defRPr sz="1600"/>
            </a:lvl8pPr>
            <a:lvl9pPr marL="3657546" indent="0" algn="ctr">
              <a:buNone/>
              <a:defRPr sz="1600"/>
            </a:lvl9pPr>
          </a:lstStyle>
          <a:p>
            <a:r>
              <a:rPr lang="en-US"/>
              <a:t>Click to edit Master subtitle style</a:t>
            </a:r>
          </a:p>
        </p:txBody>
      </p:sp>
    </p:spTree>
    <p:extLst>
      <p:ext uri="{BB962C8B-B14F-4D97-AF65-F5344CB8AC3E}">
        <p14:creationId xmlns:p14="http://schemas.microsoft.com/office/powerpoint/2010/main" val="2465757116"/>
      </p:ext>
    </p:extLst>
  </p:cSld>
  <p:clrMapOvr>
    <a:masterClrMapping/>
  </p:clrMapOvr>
  <p:transition spd="slow">
    <p:wipe dir="r"/>
  </p:transition>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image" Target="../media/image1.png"/><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_rels/slideMaster2.xml.rels><?xml version="1.0" encoding="UTF-8" standalone="yes"?>
<Relationships xmlns="http://schemas.openxmlformats.org/package/2006/relationships"><Relationship Id="rId13" Type="http://schemas.openxmlformats.org/officeDocument/2006/relationships/tags" Target="../tags/tag3.xml"/><Relationship Id="rId18" Type="http://schemas.openxmlformats.org/officeDocument/2006/relationships/tags" Target="../tags/tag8.xml"/><Relationship Id="rId26" Type="http://schemas.openxmlformats.org/officeDocument/2006/relationships/tags" Target="../tags/tag16.xml"/><Relationship Id="rId3" Type="http://schemas.openxmlformats.org/officeDocument/2006/relationships/slideLayout" Target="../slideLayouts/slideLayout44.xml"/><Relationship Id="rId21" Type="http://schemas.openxmlformats.org/officeDocument/2006/relationships/tags" Target="../tags/tag11.xml"/><Relationship Id="rId7" Type="http://schemas.openxmlformats.org/officeDocument/2006/relationships/slideLayout" Target="../slideLayouts/slideLayout48.xml"/><Relationship Id="rId12" Type="http://schemas.openxmlformats.org/officeDocument/2006/relationships/tags" Target="../tags/tag2.xml"/><Relationship Id="rId17" Type="http://schemas.openxmlformats.org/officeDocument/2006/relationships/tags" Target="../tags/tag7.xml"/><Relationship Id="rId25" Type="http://schemas.openxmlformats.org/officeDocument/2006/relationships/tags" Target="../tags/tag15.xml"/><Relationship Id="rId33" Type="http://schemas.openxmlformats.org/officeDocument/2006/relationships/image" Target="../media/image1.png"/><Relationship Id="rId2" Type="http://schemas.openxmlformats.org/officeDocument/2006/relationships/slideLayout" Target="../slideLayouts/slideLayout43.xml"/><Relationship Id="rId16" Type="http://schemas.openxmlformats.org/officeDocument/2006/relationships/tags" Target="../tags/tag6.xml"/><Relationship Id="rId20" Type="http://schemas.openxmlformats.org/officeDocument/2006/relationships/tags" Target="../tags/tag10.xml"/><Relationship Id="rId29" Type="http://schemas.openxmlformats.org/officeDocument/2006/relationships/tags" Target="../tags/tag19.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tags" Target="../tags/tag1.xml"/><Relationship Id="rId24" Type="http://schemas.openxmlformats.org/officeDocument/2006/relationships/tags" Target="../tags/tag14.xml"/><Relationship Id="rId32" Type="http://schemas.openxmlformats.org/officeDocument/2006/relationships/image" Target="../media/image19.emf"/><Relationship Id="rId5" Type="http://schemas.openxmlformats.org/officeDocument/2006/relationships/slideLayout" Target="../slideLayouts/slideLayout46.xml"/><Relationship Id="rId15" Type="http://schemas.openxmlformats.org/officeDocument/2006/relationships/tags" Target="../tags/tag5.xml"/><Relationship Id="rId23" Type="http://schemas.openxmlformats.org/officeDocument/2006/relationships/tags" Target="../tags/tag13.xml"/><Relationship Id="rId28" Type="http://schemas.openxmlformats.org/officeDocument/2006/relationships/tags" Target="../tags/tag18.xml"/><Relationship Id="rId10" Type="http://schemas.openxmlformats.org/officeDocument/2006/relationships/theme" Target="../theme/theme2.xml"/><Relationship Id="rId19" Type="http://schemas.openxmlformats.org/officeDocument/2006/relationships/tags" Target="../tags/tag9.xml"/><Relationship Id="rId31" Type="http://schemas.openxmlformats.org/officeDocument/2006/relationships/oleObject" Target="../embeddings/oleObject1.bin"/><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tags" Target="../tags/tag4.xml"/><Relationship Id="rId22" Type="http://schemas.openxmlformats.org/officeDocument/2006/relationships/tags" Target="../tags/tag12.xml"/><Relationship Id="rId27" Type="http://schemas.openxmlformats.org/officeDocument/2006/relationships/tags" Target="../tags/tag17.xml"/><Relationship Id="rId30" Type="http://schemas.openxmlformats.org/officeDocument/2006/relationships/tags" Target="../tags/tag20.xml"/><Relationship Id="rId8" Type="http://schemas.openxmlformats.org/officeDocument/2006/relationships/slideLayout" Target="../slideLayouts/slideLayout49.xml"/></Relationships>
</file>

<file path=ppt/slideMasters/_rels/slideMaster3.xml.rels><?xml version="1.0" encoding="UTF-8" standalone="yes"?>
<Relationships xmlns="http://schemas.openxmlformats.org/package/2006/relationships"><Relationship Id="rId8" Type="http://schemas.openxmlformats.org/officeDocument/2006/relationships/tags" Target="../tags/tag73.xml"/><Relationship Id="rId13" Type="http://schemas.openxmlformats.org/officeDocument/2006/relationships/tags" Target="../tags/tag78.xml"/><Relationship Id="rId18" Type="http://schemas.openxmlformats.org/officeDocument/2006/relationships/tags" Target="../tags/tag83.xml"/><Relationship Id="rId26" Type="http://schemas.openxmlformats.org/officeDocument/2006/relationships/image" Target="../media/image19.emf"/><Relationship Id="rId3" Type="http://schemas.openxmlformats.org/officeDocument/2006/relationships/slideLayout" Target="../slideLayouts/slideLayout53.xml"/><Relationship Id="rId21" Type="http://schemas.openxmlformats.org/officeDocument/2006/relationships/tags" Target="../tags/tag86.xml"/><Relationship Id="rId7" Type="http://schemas.openxmlformats.org/officeDocument/2006/relationships/tags" Target="../tags/tag72.xml"/><Relationship Id="rId12" Type="http://schemas.openxmlformats.org/officeDocument/2006/relationships/tags" Target="../tags/tag77.xml"/><Relationship Id="rId17" Type="http://schemas.openxmlformats.org/officeDocument/2006/relationships/tags" Target="../tags/tag82.xml"/><Relationship Id="rId25" Type="http://schemas.openxmlformats.org/officeDocument/2006/relationships/oleObject" Target="../embeddings/oleObject10.bin"/><Relationship Id="rId2" Type="http://schemas.openxmlformats.org/officeDocument/2006/relationships/slideLayout" Target="../slideLayouts/slideLayout52.xml"/><Relationship Id="rId16" Type="http://schemas.openxmlformats.org/officeDocument/2006/relationships/tags" Target="../tags/tag81.xml"/><Relationship Id="rId20" Type="http://schemas.openxmlformats.org/officeDocument/2006/relationships/tags" Target="../tags/tag85.xml"/><Relationship Id="rId1" Type="http://schemas.openxmlformats.org/officeDocument/2006/relationships/slideLayout" Target="../slideLayouts/slideLayout51.xml"/><Relationship Id="rId6" Type="http://schemas.openxmlformats.org/officeDocument/2006/relationships/tags" Target="../tags/tag71.xml"/><Relationship Id="rId11" Type="http://schemas.openxmlformats.org/officeDocument/2006/relationships/tags" Target="../tags/tag76.xml"/><Relationship Id="rId24" Type="http://schemas.openxmlformats.org/officeDocument/2006/relationships/tags" Target="../tags/tag89.xml"/><Relationship Id="rId5" Type="http://schemas.openxmlformats.org/officeDocument/2006/relationships/tags" Target="../tags/tag70.xml"/><Relationship Id="rId15" Type="http://schemas.openxmlformats.org/officeDocument/2006/relationships/tags" Target="../tags/tag80.xml"/><Relationship Id="rId23" Type="http://schemas.openxmlformats.org/officeDocument/2006/relationships/tags" Target="../tags/tag88.xml"/><Relationship Id="rId10" Type="http://schemas.openxmlformats.org/officeDocument/2006/relationships/tags" Target="../tags/tag75.xml"/><Relationship Id="rId19" Type="http://schemas.openxmlformats.org/officeDocument/2006/relationships/tags" Target="../tags/tag84.xml"/><Relationship Id="rId4" Type="http://schemas.openxmlformats.org/officeDocument/2006/relationships/theme" Target="../theme/theme3.xml"/><Relationship Id="rId9" Type="http://schemas.openxmlformats.org/officeDocument/2006/relationships/tags" Target="../tags/tag74.xml"/><Relationship Id="rId14" Type="http://schemas.openxmlformats.org/officeDocument/2006/relationships/tags" Target="../tags/tag79.xml"/><Relationship Id="rId22" Type="http://schemas.openxmlformats.org/officeDocument/2006/relationships/tags" Target="../tags/tag87.xml"/><Relationship Id="rId27"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13" Type="http://schemas.openxmlformats.org/officeDocument/2006/relationships/tags" Target="../tags/tag107.xml"/><Relationship Id="rId18" Type="http://schemas.openxmlformats.org/officeDocument/2006/relationships/tags" Target="../tags/tag112.xml"/><Relationship Id="rId26" Type="http://schemas.openxmlformats.org/officeDocument/2006/relationships/tags" Target="../tags/tag120.xml"/><Relationship Id="rId3" Type="http://schemas.openxmlformats.org/officeDocument/2006/relationships/slideLayout" Target="../slideLayouts/slideLayout56.xml"/><Relationship Id="rId21" Type="http://schemas.openxmlformats.org/officeDocument/2006/relationships/tags" Target="../tags/tag115.xml"/><Relationship Id="rId7" Type="http://schemas.openxmlformats.org/officeDocument/2006/relationships/slideLayout" Target="../slideLayouts/slideLayout60.xml"/><Relationship Id="rId12" Type="http://schemas.openxmlformats.org/officeDocument/2006/relationships/tags" Target="../tags/tag106.xml"/><Relationship Id="rId17" Type="http://schemas.openxmlformats.org/officeDocument/2006/relationships/tags" Target="../tags/tag111.xml"/><Relationship Id="rId25" Type="http://schemas.openxmlformats.org/officeDocument/2006/relationships/tags" Target="../tags/tag119.xml"/><Relationship Id="rId33" Type="http://schemas.openxmlformats.org/officeDocument/2006/relationships/image" Target="../media/image24.png"/><Relationship Id="rId2" Type="http://schemas.openxmlformats.org/officeDocument/2006/relationships/slideLayout" Target="../slideLayouts/slideLayout55.xml"/><Relationship Id="rId16" Type="http://schemas.openxmlformats.org/officeDocument/2006/relationships/tags" Target="../tags/tag110.xml"/><Relationship Id="rId20" Type="http://schemas.openxmlformats.org/officeDocument/2006/relationships/tags" Target="../tags/tag114.xml"/><Relationship Id="rId29" Type="http://schemas.openxmlformats.org/officeDocument/2006/relationships/tags" Target="../tags/tag123.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tags" Target="../tags/tag105.xml"/><Relationship Id="rId24" Type="http://schemas.openxmlformats.org/officeDocument/2006/relationships/tags" Target="../tags/tag118.xml"/><Relationship Id="rId32" Type="http://schemas.openxmlformats.org/officeDocument/2006/relationships/image" Target="../media/image19.emf"/><Relationship Id="rId5" Type="http://schemas.openxmlformats.org/officeDocument/2006/relationships/slideLayout" Target="../slideLayouts/slideLayout58.xml"/><Relationship Id="rId15" Type="http://schemas.openxmlformats.org/officeDocument/2006/relationships/tags" Target="../tags/tag109.xml"/><Relationship Id="rId23" Type="http://schemas.openxmlformats.org/officeDocument/2006/relationships/tags" Target="../tags/tag117.xml"/><Relationship Id="rId28" Type="http://schemas.openxmlformats.org/officeDocument/2006/relationships/tags" Target="../tags/tag122.xml"/><Relationship Id="rId10" Type="http://schemas.openxmlformats.org/officeDocument/2006/relationships/theme" Target="../theme/theme4.xml"/><Relationship Id="rId19" Type="http://schemas.openxmlformats.org/officeDocument/2006/relationships/tags" Target="../tags/tag113.xml"/><Relationship Id="rId31" Type="http://schemas.openxmlformats.org/officeDocument/2006/relationships/oleObject" Target="../embeddings/oleObject14.bin"/><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tags" Target="../tags/tag108.xml"/><Relationship Id="rId22" Type="http://schemas.openxmlformats.org/officeDocument/2006/relationships/tags" Target="../tags/tag116.xml"/><Relationship Id="rId27" Type="http://schemas.openxmlformats.org/officeDocument/2006/relationships/tags" Target="../tags/tag121.xml"/><Relationship Id="rId30" Type="http://schemas.openxmlformats.org/officeDocument/2006/relationships/tags" Target="../tags/tag124.xml"/><Relationship Id="rId8" Type="http://schemas.openxmlformats.org/officeDocument/2006/relationships/slideLayout" Target="../slideLayouts/slideLayout61.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75.xml"/><Relationship Id="rId18" Type="http://schemas.openxmlformats.org/officeDocument/2006/relationships/slideLayout" Target="../slideLayouts/slideLayout80.xml"/><Relationship Id="rId26" Type="http://schemas.openxmlformats.org/officeDocument/2006/relationships/tags" Target="../tags/tag162.xml"/><Relationship Id="rId39" Type="http://schemas.openxmlformats.org/officeDocument/2006/relationships/tags" Target="../tags/tag175.xml"/><Relationship Id="rId21" Type="http://schemas.openxmlformats.org/officeDocument/2006/relationships/tags" Target="../tags/tag157.xml"/><Relationship Id="rId34" Type="http://schemas.openxmlformats.org/officeDocument/2006/relationships/tags" Target="../tags/tag170.xml"/><Relationship Id="rId42" Type="http://schemas.openxmlformats.org/officeDocument/2006/relationships/image" Target="../media/image19.emf"/><Relationship Id="rId7" Type="http://schemas.openxmlformats.org/officeDocument/2006/relationships/slideLayout" Target="../slideLayouts/slideLayout69.xml"/><Relationship Id="rId2" Type="http://schemas.openxmlformats.org/officeDocument/2006/relationships/slideLayout" Target="../slideLayouts/slideLayout64.xml"/><Relationship Id="rId16" Type="http://schemas.openxmlformats.org/officeDocument/2006/relationships/slideLayout" Target="../slideLayouts/slideLayout78.xml"/><Relationship Id="rId20" Type="http://schemas.openxmlformats.org/officeDocument/2006/relationships/theme" Target="../theme/theme5.xml"/><Relationship Id="rId29" Type="http://schemas.openxmlformats.org/officeDocument/2006/relationships/tags" Target="../tags/tag165.xml"/><Relationship Id="rId41" Type="http://schemas.openxmlformats.org/officeDocument/2006/relationships/oleObject" Target="../embeddings/oleObject23.bin"/><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24" Type="http://schemas.openxmlformats.org/officeDocument/2006/relationships/tags" Target="../tags/tag160.xml"/><Relationship Id="rId32" Type="http://schemas.openxmlformats.org/officeDocument/2006/relationships/tags" Target="../tags/tag168.xml"/><Relationship Id="rId37" Type="http://schemas.openxmlformats.org/officeDocument/2006/relationships/tags" Target="../tags/tag173.xml"/><Relationship Id="rId40" Type="http://schemas.openxmlformats.org/officeDocument/2006/relationships/tags" Target="../tags/tag176.xml"/><Relationship Id="rId5" Type="http://schemas.openxmlformats.org/officeDocument/2006/relationships/slideLayout" Target="../slideLayouts/slideLayout67.xml"/><Relationship Id="rId15" Type="http://schemas.openxmlformats.org/officeDocument/2006/relationships/slideLayout" Target="../slideLayouts/slideLayout77.xml"/><Relationship Id="rId23" Type="http://schemas.openxmlformats.org/officeDocument/2006/relationships/tags" Target="../tags/tag159.xml"/><Relationship Id="rId28" Type="http://schemas.openxmlformats.org/officeDocument/2006/relationships/tags" Target="../tags/tag164.xml"/><Relationship Id="rId36" Type="http://schemas.openxmlformats.org/officeDocument/2006/relationships/tags" Target="../tags/tag172.xml"/><Relationship Id="rId10" Type="http://schemas.openxmlformats.org/officeDocument/2006/relationships/slideLayout" Target="../slideLayouts/slideLayout72.xml"/><Relationship Id="rId19" Type="http://schemas.openxmlformats.org/officeDocument/2006/relationships/slideLayout" Target="../slideLayouts/slideLayout81.xml"/><Relationship Id="rId31" Type="http://schemas.openxmlformats.org/officeDocument/2006/relationships/tags" Target="../tags/tag167.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slideLayout" Target="../slideLayouts/slideLayout76.xml"/><Relationship Id="rId22" Type="http://schemas.openxmlformats.org/officeDocument/2006/relationships/tags" Target="../tags/tag158.xml"/><Relationship Id="rId27" Type="http://schemas.openxmlformats.org/officeDocument/2006/relationships/tags" Target="../tags/tag163.xml"/><Relationship Id="rId30" Type="http://schemas.openxmlformats.org/officeDocument/2006/relationships/tags" Target="../tags/tag166.xml"/><Relationship Id="rId35" Type="http://schemas.openxmlformats.org/officeDocument/2006/relationships/tags" Target="../tags/tag171.xml"/><Relationship Id="rId43" Type="http://schemas.openxmlformats.org/officeDocument/2006/relationships/image" Target="../media/image1.png"/><Relationship Id="rId8" Type="http://schemas.openxmlformats.org/officeDocument/2006/relationships/slideLayout" Target="../slideLayouts/slideLayout70.xml"/><Relationship Id="rId3" Type="http://schemas.openxmlformats.org/officeDocument/2006/relationships/slideLayout" Target="../slideLayouts/slideLayout65.xml"/><Relationship Id="rId12" Type="http://schemas.openxmlformats.org/officeDocument/2006/relationships/slideLayout" Target="../slideLayouts/slideLayout74.xml"/><Relationship Id="rId17" Type="http://schemas.openxmlformats.org/officeDocument/2006/relationships/slideLayout" Target="../slideLayouts/slideLayout79.xml"/><Relationship Id="rId25" Type="http://schemas.openxmlformats.org/officeDocument/2006/relationships/tags" Target="../tags/tag161.xml"/><Relationship Id="rId33" Type="http://schemas.openxmlformats.org/officeDocument/2006/relationships/tags" Target="../tags/tag169.xml"/><Relationship Id="rId38" Type="http://schemas.openxmlformats.org/officeDocument/2006/relationships/tags" Target="../tags/tag174.xml"/></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94.xml"/><Relationship Id="rId18" Type="http://schemas.openxmlformats.org/officeDocument/2006/relationships/slideLayout" Target="../slideLayouts/slideLayout99.xml"/><Relationship Id="rId26" Type="http://schemas.openxmlformats.org/officeDocument/2006/relationships/slideLayout" Target="../slideLayouts/slideLayout107.xml"/><Relationship Id="rId39" Type="http://schemas.openxmlformats.org/officeDocument/2006/relationships/slideLayout" Target="../slideLayouts/slideLayout120.xml"/><Relationship Id="rId21" Type="http://schemas.openxmlformats.org/officeDocument/2006/relationships/slideLayout" Target="../slideLayouts/slideLayout102.xml"/><Relationship Id="rId34" Type="http://schemas.openxmlformats.org/officeDocument/2006/relationships/slideLayout" Target="../slideLayouts/slideLayout115.xml"/><Relationship Id="rId42" Type="http://schemas.openxmlformats.org/officeDocument/2006/relationships/slideLayout" Target="../slideLayouts/slideLayout123.xml"/><Relationship Id="rId7" Type="http://schemas.openxmlformats.org/officeDocument/2006/relationships/slideLayout" Target="../slideLayouts/slideLayout88.xml"/><Relationship Id="rId2" Type="http://schemas.openxmlformats.org/officeDocument/2006/relationships/slideLayout" Target="../slideLayouts/slideLayout83.xml"/><Relationship Id="rId16" Type="http://schemas.openxmlformats.org/officeDocument/2006/relationships/slideLayout" Target="../slideLayouts/slideLayout97.xml"/><Relationship Id="rId20" Type="http://schemas.openxmlformats.org/officeDocument/2006/relationships/slideLayout" Target="../slideLayouts/slideLayout101.xml"/><Relationship Id="rId29" Type="http://schemas.openxmlformats.org/officeDocument/2006/relationships/slideLayout" Target="../slideLayouts/slideLayout110.xml"/><Relationship Id="rId41" Type="http://schemas.openxmlformats.org/officeDocument/2006/relationships/slideLayout" Target="../slideLayouts/slideLayout122.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24" Type="http://schemas.openxmlformats.org/officeDocument/2006/relationships/slideLayout" Target="../slideLayouts/slideLayout105.xml"/><Relationship Id="rId32" Type="http://schemas.openxmlformats.org/officeDocument/2006/relationships/slideLayout" Target="../slideLayouts/slideLayout113.xml"/><Relationship Id="rId37" Type="http://schemas.openxmlformats.org/officeDocument/2006/relationships/slideLayout" Target="../slideLayouts/slideLayout118.xml"/><Relationship Id="rId40" Type="http://schemas.openxmlformats.org/officeDocument/2006/relationships/slideLayout" Target="../slideLayouts/slideLayout121.xml"/><Relationship Id="rId5" Type="http://schemas.openxmlformats.org/officeDocument/2006/relationships/slideLayout" Target="../slideLayouts/slideLayout86.xml"/><Relationship Id="rId15" Type="http://schemas.openxmlformats.org/officeDocument/2006/relationships/slideLayout" Target="../slideLayouts/slideLayout96.xml"/><Relationship Id="rId23" Type="http://schemas.openxmlformats.org/officeDocument/2006/relationships/slideLayout" Target="../slideLayouts/slideLayout104.xml"/><Relationship Id="rId28" Type="http://schemas.openxmlformats.org/officeDocument/2006/relationships/slideLayout" Target="../slideLayouts/slideLayout109.xml"/><Relationship Id="rId36" Type="http://schemas.openxmlformats.org/officeDocument/2006/relationships/slideLayout" Target="../slideLayouts/slideLayout117.xml"/><Relationship Id="rId10" Type="http://schemas.openxmlformats.org/officeDocument/2006/relationships/slideLayout" Target="../slideLayouts/slideLayout91.xml"/><Relationship Id="rId19" Type="http://schemas.openxmlformats.org/officeDocument/2006/relationships/slideLayout" Target="../slideLayouts/slideLayout100.xml"/><Relationship Id="rId31" Type="http://schemas.openxmlformats.org/officeDocument/2006/relationships/slideLayout" Target="../slideLayouts/slideLayout112.xml"/><Relationship Id="rId44" Type="http://schemas.openxmlformats.org/officeDocument/2006/relationships/image" Target="../media/image1.png"/><Relationship Id="rId4" Type="http://schemas.openxmlformats.org/officeDocument/2006/relationships/slideLayout" Target="../slideLayouts/slideLayout85.xml"/><Relationship Id="rId9" Type="http://schemas.openxmlformats.org/officeDocument/2006/relationships/slideLayout" Target="../slideLayouts/slideLayout90.xml"/><Relationship Id="rId14" Type="http://schemas.openxmlformats.org/officeDocument/2006/relationships/slideLayout" Target="../slideLayouts/slideLayout95.xml"/><Relationship Id="rId22" Type="http://schemas.openxmlformats.org/officeDocument/2006/relationships/slideLayout" Target="../slideLayouts/slideLayout103.xml"/><Relationship Id="rId27" Type="http://schemas.openxmlformats.org/officeDocument/2006/relationships/slideLayout" Target="../slideLayouts/slideLayout108.xml"/><Relationship Id="rId30" Type="http://schemas.openxmlformats.org/officeDocument/2006/relationships/slideLayout" Target="../slideLayouts/slideLayout111.xml"/><Relationship Id="rId35" Type="http://schemas.openxmlformats.org/officeDocument/2006/relationships/slideLayout" Target="../slideLayouts/slideLayout116.xml"/><Relationship Id="rId43" Type="http://schemas.openxmlformats.org/officeDocument/2006/relationships/theme" Target="../theme/theme6.xml"/><Relationship Id="rId8" Type="http://schemas.openxmlformats.org/officeDocument/2006/relationships/slideLayout" Target="../slideLayouts/slideLayout89.xml"/><Relationship Id="rId3" Type="http://schemas.openxmlformats.org/officeDocument/2006/relationships/slideLayout" Target="../slideLayouts/slideLayout84.xml"/><Relationship Id="rId12" Type="http://schemas.openxmlformats.org/officeDocument/2006/relationships/slideLayout" Target="../slideLayouts/slideLayout93.xml"/><Relationship Id="rId17" Type="http://schemas.openxmlformats.org/officeDocument/2006/relationships/slideLayout" Target="../slideLayouts/slideLayout98.xml"/><Relationship Id="rId25" Type="http://schemas.openxmlformats.org/officeDocument/2006/relationships/slideLayout" Target="../slideLayouts/slideLayout106.xml"/><Relationship Id="rId33" Type="http://schemas.openxmlformats.org/officeDocument/2006/relationships/slideLayout" Target="../slideLayouts/slideLayout114.xml"/><Relationship Id="rId38" Type="http://schemas.openxmlformats.org/officeDocument/2006/relationships/slideLayout" Target="../slideLayouts/slideLayout1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43">
            <a:extLst>
              <a:ext uri="{28A0092B-C50C-407E-A947-70E740481C1C}">
                <a14:useLocalDpi xmlns:a14="http://schemas.microsoft.com/office/drawing/2010/main"/>
              </a:ext>
            </a:extLst>
          </a:blip>
          <a:stretch>
            <a:fillRect/>
          </a:stretch>
        </p:blipFill>
        <p:spPr>
          <a:xfrm>
            <a:off x="10403079" y="6451744"/>
            <a:ext cx="1438656" cy="187024"/>
          </a:xfrm>
          <a:prstGeom prst="rect">
            <a:avLst/>
          </a:prstGeom>
        </p:spPr>
      </p:pic>
      <p:sp>
        <p:nvSpPr>
          <p:cNvPr id="7" name="fl" descr="                              Dell - Internal Use - Confidential&#10;"/>
          <p:cNvSpPr txBox="1"/>
          <p:nvPr userDrawn="1"/>
        </p:nvSpPr>
        <p:spPr>
          <a:xfrm>
            <a:off x="5381061" y="6701002"/>
            <a:ext cx="1429879" cy="83100"/>
          </a:xfrm>
          <a:prstGeom prst="rect">
            <a:avLst/>
          </a:prstGeom>
          <a:noFill/>
        </p:spPr>
        <p:txBody>
          <a:bodyPr vert="horz" wrap="none" lIns="0" tIns="0" rIns="0" bIns="0" rtlCol="0" anchor="ctr" anchorCtr="0">
            <a:spAutoFit/>
          </a:bodyPr>
          <a:lstStyle/>
          <a:p>
            <a:pPr marL="0" marR="0" indent="0" algn="ctr" defTabSz="1219183" rtl="0" eaLnBrk="1" fontAlgn="base" latinLnBrk="0" hangingPunct="1">
              <a:lnSpc>
                <a:spcPct val="90000"/>
              </a:lnSpc>
              <a:spcBef>
                <a:spcPts val="133"/>
              </a:spcBef>
              <a:spcAft>
                <a:spcPts val="133"/>
              </a:spcAft>
              <a:buClrTx/>
              <a:buSzTx/>
              <a:buFontTx/>
              <a:buNone/>
              <a:tabLst/>
              <a:defRPr/>
            </a:pPr>
            <a:r>
              <a:rPr lang="en-US" sz="600" b="0" i="0" u="none" baseline="0">
                <a:solidFill>
                  <a:srgbClr val="808080"/>
                </a:solidFill>
                <a:latin typeface="Arial" panose="020B0604020202020204" pitchFamily="34" charset="0"/>
              </a:rPr>
              <a:t>Copyright © Dell Inc. All Rights Reserved.</a:t>
            </a:r>
          </a:p>
        </p:txBody>
      </p:sp>
      <p:sp>
        <p:nvSpPr>
          <p:cNvPr id="6" name="TextBox 19"/>
          <p:cNvSpPr txBox="1"/>
          <p:nvPr userDrawn="1"/>
        </p:nvSpPr>
        <p:spPr>
          <a:xfrm>
            <a:off x="5120250" y="6702028"/>
            <a:ext cx="94578" cy="83100"/>
          </a:xfrm>
          <a:prstGeom prst="rect">
            <a:avLst/>
          </a:prstGeom>
        </p:spPr>
        <p:txBody>
          <a:bodyPr vert="horz" wrap="none" lIns="0" tIns="0" rIns="0" bIns="0" rtlCol="0" anchor="ctr" anchorCtr="0">
            <a:spAutoFit/>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r" rtl="0" fontAlgn="base">
              <a:lnSpc>
                <a:spcPct val="90000"/>
              </a:lnSpc>
              <a:spcBef>
                <a:spcPct val="0"/>
              </a:spcBef>
              <a:spcAft>
                <a:spcPct val="0"/>
              </a:spcAft>
              <a:buClr>
                <a:schemeClr val="bg1"/>
              </a:buClr>
            </a:pPr>
            <a:fld id="{58EC7406-F4CC-4ABF-902E-2AF4E70E5C0F}" type="slidenum">
              <a:rPr lang="en-US" sz="600" b="0" kern="1200" smtClean="0">
                <a:solidFill>
                  <a:srgbClr val="808080"/>
                </a:solidFill>
                <a:latin typeface="Arial" panose="020B0604020202020204" pitchFamily="34" charset="0"/>
                <a:ea typeface="+mn-ea"/>
                <a:cs typeface="+mn-cs"/>
              </a:rPr>
              <a:pPr algn="r" rtl="0" fontAlgn="base">
                <a:lnSpc>
                  <a:spcPct val="90000"/>
                </a:lnSpc>
                <a:spcBef>
                  <a:spcPct val="0"/>
                </a:spcBef>
                <a:spcAft>
                  <a:spcPct val="0"/>
                </a:spcAft>
                <a:buClr>
                  <a:schemeClr val="bg1"/>
                </a:buClr>
              </a:pPr>
              <a:t>‹#›</a:t>
            </a:fld>
            <a:endParaRPr lang="en-US" sz="600" b="0" kern="1200" err="1">
              <a:solidFill>
                <a:srgbClr val="808080"/>
              </a:solidFill>
              <a:latin typeface="Arial" panose="020B0604020202020204" pitchFamily="34" charset="0"/>
              <a:ea typeface="+mn-ea"/>
              <a:cs typeface="+mn-cs"/>
            </a:endParaRPr>
          </a:p>
        </p:txBody>
      </p:sp>
    </p:spTree>
    <p:extLst>
      <p:ext uri="{BB962C8B-B14F-4D97-AF65-F5344CB8AC3E}">
        <p14:creationId xmlns:p14="http://schemas.microsoft.com/office/powerpoint/2010/main" val="4048717320"/>
      </p:ext>
    </p:extLst>
  </p:cSld>
  <p:clrMap bg1="lt1" tx1="dk1" bg2="lt2" tx2="dk2" accent1="accent1" accent2="accent2" accent3="accent3" accent4="accent4" accent5="accent5" accent6="accent6" hlink="hlink" folHlink="folHlink"/>
  <p:sldLayoutIdLst>
    <p:sldLayoutId id="2147483730" r:id="rId1"/>
    <p:sldLayoutId id="2147483752" r:id="rId2"/>
    <p:sldLayoutId id="2147483731" r:id="rId3"/>
    <p:sldLayoutId id="2147483689" r:id="rId4"/>
    <p:sldLayoutId id="2147483753" r:id="rId5"/>
    <p:sldLayoutId id="2147483735" r:id="rId6"/>
    <p:sldLayoutId id="2147483757" r:id="rId7"/>
    <p:sldLayoutId id="2147483739" r:id="rId8"/>
    <p:sldLayoutId id="2147483747" r:id="rId9"/>
    <p:sldLayoutId id="2147483715" r:id="rId10"/>
    <p:sldLayoutId id="2147483761" r:id="rId11"/>
    <p:sldLayoutId id="2147483732" r:id="rId12"/>
    <p:sldLayoutId id="2147483754" r:id="rId13"/>
    <p:sldLayoutId id="2147483736" r:id="rId14"/>
    <p:sldLayoutId id="2147483758" r:id="rId15"/>
    <p:sldLayoutId id="2147483744" r:id="rId16"/>
    <p:sldLayoutId id="2147483748" r:id="rId17"/>
    <p:sldLayoutId id="2147483763" r:id="rId18"/>
    <p:sldLayoutId id="2147483733" r:id="rId19"/>
    <p:sldLayoutId id="2147483755" r:id="rId20"/>
    <p:sldLayoutId id="2147483737" r:id="rId21"/>
    <p:sldLayoutId id="2147483759" r:id="rId22"/>
    <p:sldLayoutId id="2147483745" r:id="rId23"/>
    <p:sldLayoutId id="2147483749" r:id="rId24"/>
    <p:sldLayoutId id="2147483764" r:id="rId25"/>
    <p:sldLayoutId id="2147483734" r:id="rId26"/>
    <p:sldLayoutId id="2147483756" r:id="rId27"/>
    <p:sldLayoutId id="2147483738" r:id="rId28"/>
    <p:sldLayoutId id="2147483760" r:id="rId29"/>
    <p:sldLayoutId id="2147483746" r:id="rId30"/>
    <p:sldLayoutId id="2147483750" r:id="rId31"/>
    <p:sldLayoutId id="2147483765" r:id="rId32"/>
    <p:sldLayoutId id="2147483662" r:id="rId33"/>
    <p:sldLayoutId id="2147483673" r:id="rId34"/>
    <p:sldLayoutId id="2147483672" r:id="rId35"/>
    <p:sldLayoutId id="2147483713" r:id="rId36"/>
    <p:sldLayoutId id="2147483724" r:id="rId37"/>
    <p:sldLayoutId id="2147483725" r:id="rId38"/>
    <p:sldLayoutId id="2147483726" r:id="rId39"/>
    <p:sldLayoutId id="2147483667" r:id="rId40"/>
    <p:sldLayoutId id="2147483729" r:id="rId41"/>
  </p:sldLayoutIdLst>
  <p:txStyles>
    <p:titleStyle>
      <a:lvl1pPr algn="l" defTabSz="914386"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7" indent="-228597" algn="l" defTabSz="914386"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90" indent="-228597" algn="l" defTabSz="91438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82" indent="-228597" algn="l" defTabSz="91438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76" indent="-228597" algn="l" defTabSz="9143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70" indent="-228597" algn="l" defTabSz="9143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62" indent="-228597" algn="l" defTabSz="9143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55" indent="-228597" algn="l" defTabSz="9143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49" indent="-228597" algn="l" defTabSz="9143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42" indent="-228597" algn="l" defTabSz="9143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86" rtl="0" eaLnBrk="1" latinLnBrk="0" hangingPunct="1">
        <a:defRPr sz="1800" kern="1200">
          <a:solidFill>
            <a:schemeClr val="tx1"/>
          </a:solidFill>
          <a:latin typeface="+mn-lt"/>
          <a:ea typeface="+mn-ea"/>
          <a:cs typeface="+mn-cs"/>
        </a:defRPr>
      </a:lvl1pPr>
      <a:lvl2pPr marL="457194" algn="l" defTabSz="914386" rtl="0" eaLnBrk="1" latinLnBrk="0" hangingPunct="1">
        <a:defRPr sz="1800" kern="1200">
          <a:solidFill>
            <a:schemeClr val="tx1"/>
          </a:solidFill>
          <a:latin typeface="+mn-lt"/>
          <a:ea typeface="+mn-ea"/>
          <a:cs typeface="+mn-cs"/>
        </a:defRPr>
      </a:lvl2pPr>
      <a:lvl3pPr marL="914386" algn="l" defTabSz="914386" rtl="0" eaLnBrk="1" latinLnBrk="0" hangingPunct="1">
        <a:defRPr sz="1800" kern="1200">
          <a:solidFill>
            <a:schemeClr val="tx1"/>
          </a:solidFill>
          <a:latin typeface="+mn-lt"/>
          <a:ea typeface="+mn-ea"/>
          <a:cs typeface="+mn-cs"/>
        </a:defRPr>
      </a:lvl3pPr>
      <a:lvl4pPr marL="1371579" algn="l" defTabSz="914386" rtl="0" eaLnBrk="1" latinLnBrk="0" hangingPunct="1">
        <a:defRPr sz="1800" kern="1200">
          <a:solidFill>
            <a:schemeClr val="tx1"/>
          </a:solidFill>
          <a:latin typeface="+mn-lt"/>
          <a:ea typeface="+mn-ea"/>
          <a:cs typeface="+mn-cs"/>
        </a:defRPr>
      </a:lvl4pPr>
      <a:lvl5pPr marL="1828773" algn="l" defTabSz="914386" rtl="0" eaLnBrk="1" latinLnBrk="0" hangingPunct="1">
        <a:defRPr sz="1800" kern="1200">
          <a:solidFill>
            <a:schemeClr val="tx1"/>
          </a:solidFill>
          <a:latin typeface="+mn-lt"/>
          <a:ea typeface="+mn-ea"/>
          <a:cs typeface="+mn-cs"/>
        </a:defRPr>
      </a:lvl5pPr>
      <a:lvl6pPr marL="2285966" algn="l" defTabSz="914386" rtl="0" eaLnBrk="1" latinLnBrk="0" hangingPunct="1">
        <a:defRPr sz="1800" kern="1200">
          <a:solidFill>
            <a:schemeClr val="tx1"/>
          </a:solidFill>
          <a:latin typeface="+mn-lt"/>
          <a:ea typeface="+mn-ea"/>
          <a:cs typeface="+mn-cs"/>
        </a:defRPr>
      </a:lvl6pPr>
      <a:lvl7pPr marL="2743158" algn="l" defTabSz="914386" rtl="0" eaLnBrk="1" latinLnBrk="0" hangingPunct="1">
        <a:defRPr sz="1800" kern="1200">
          <a:solidFill>
            <a:schemeClr val="tx1"/>
          </a:solidFill>
          <a:latin typeface="+mn-lt"/>
          <a:ea typeface="+mn-ea"/>
          <a:cs typeface="+mn-cs"/>
        </a:defRPr>
      </a:lvl7pPr>
      <a:lvl8pPr marL="3200352" algn="l" defTabSz="914386" rtl="0" eaLnBrk="1" latinLnBrk="0" hangingPunct="1">
        <a:defRPr sz="1800" kern="1200">
          <a:solidFill>
            <a:schemeClr val="tx1"/>
          </a:solidFill>
          <a:latin typeface="+mn-lt"/>
          <a:ea typeface="+mn-ea"/>
          <a:cs typeface="+mn-cs"/>
        </a:defRPr>
      </a:lvl8pPr>
      <a:lvl9pPr marL="3657546" algn="l" defTabSz="914386"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240" userDrawn="1">
          <p15:clr>
            <a:srgbClr val="F26B43"/>
          </p15:clr>
        </p15:guide>
        <p15:guide id="4" pos="74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11"/>
            </p:custDataLst>
            <p:extLst>
              <p:ext uri="{D42A27DB-BD31-4B8C-83A1-F6EECF244321}">
                <p14:modId xmlns:p14="http://schemas.microsoft.com/office/powerpoint/2010/main" val="37273016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1" imgW="413" imgH="416" progId="TCLayout.ActiveDocument.1">
                  <p:embed/>
                </p:oleObj>
              </mc:Choice>
              <mc:Fallback>
                <p:oleObj name="think-cell Slide" r:id="rId31" imgW="413" imgH="416" progId="TCLayout.ActiveDocument.1">
                  <p:embed/>
                  <p:pic>
                    <p:nvPicPr>
                      <p:cNvPr id="3" name="Object 6" hidden="1">
                        <a:extLst>
                          <a:ext uri="{FF2B5EF4-FFF2-40B4-BE49-F238E27FC236}">
                            <a16:creationId xmlns:a16="http://schemas.microsoft.com/office/drawing/2014/main" id="{4BC40847-AF8B-4097-9A07-2349A751A051}"/>
                          </a:ext>
                        </a:extLst>
                      </p:cNvPr>
                      <p:cNvPicPr/>
                      <p:nvPr/>
                    </p:nvPicPr>
                    <p:blipFill>
                      <a:blip r:embed="rId32"/>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5B28737-798E-48D4-BBDB-8EB35CB9FFFB}"/>
              </a:ext>
            </a:extLst>
          </p:cNvPr>
          <p:cNvSpPr/>
          <p:nvPr userDrawn="1">
            <p:custDataLst>
              <p:tags r:id="rId1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grpSp>
        <p:nvGrpSpPr>
          <p:cNvPr id="170" name="Grid" hidden="1">
            <a:extLst>
              <a:ext uri="{FF2B5EF4-FFF2-40B4-BE49-F238E27FC236}">
                <a16:creationId xmlns:a16="http://schemas.microsoft.com/office/drawing/2014/main" id="{3BBFEB30-B5C9-4D5C-9A82-066C6BF363E3}"/>
              </a:ext>
            </a:extLst>
          </p:cNvPr>
          <p:cNvGrpSpPr/>
          <p:nvPr userDrawn="1"/>
        </p:nvGrpSpPr>
        <p:grpSpPr>
          <a:xfrm>
            <a:off x="0" y="0"/>
            <a:ext cx="12190476" cy="6858000"/>
            <a:chOff x="0" y="0"/>
            <a:chExt cx="12190476" cy="6858000"/>
          </a:xfrm>
        </p:grpSpPr>
        <p:sp>
          <p:nvSpPr>
            <p:cNvPr id="171" name="Freeform: Shape 170">
              <a:extLst>
                <a:ext uri="{FF2B5EF4-FFF2-40B4-BE49-F238E27FC236}">
                  <a16:creationId xmlns:a16="http://schemas.microsoft.com/office/drawing/2014/main" id="{950B3518-D8B6-4062-A4CE-0C1A1A286FE1}"/>
                </a:ext>
              </a:extLst>
            </p:cNvPr>
            <p:cNvSpPr/>
            <p:nvPr userDrawn="1"/>
          </p:nvSpPr>
          <p:spPr bwMode="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172" name="Freeform: Shape 171">
              <a:extLst>
                <a:ext uri="{FF2B5EF4-FFF2-40B4-BE49-F238E27FC236}">
                  <a16:creationId xmlns:a16="http://schemas.microsoft.com/office/drawing/2014/main" id="{EC45F528-EF91-4619-AF16-5D11F63D2FFC}"/>
                </a:ext>
              </a:extLst>
            </p:cNvPr>
            <p:cNvSpPr/>
            <p:nvPr/>
          </p:nvSpPr>
          <p:spPr bwMode="gray">
            <a:xfrm>
              <a:off x="1524" y="0"/>
              <a:ext cx="12188952" cy="6858000"/>
            </a:xfrm>
            <a:custGeom>
              <a:avLst/>
              <a:gdLst>
                <a:gd name="connsiteX0" fmla="*/ 553212 w 12188952"/>
                <a:gd name="connsiteY0" fmla="*/ 1405610 h 6858000"/>
                <a:gd name="connsiteX1" fmla="*/ 553212 w 12188952"/>
                <a:gd name="connsiteY1" fmla="*/ 1709928 h 6858000"/>
                <a:gd name="connsiteX2" fmla="*/ 551868 w 12188952"/>
                <a:gd name="connsiteY2" fmla="*/ 1709928 h 6858000"/>
                <a:gd name="connsiteX3" fmla="*/ 551868 w 12188952"/>
                <a:gd name="connsiteY3" fmla="*/ 6217920 h 6858000"/>
                <a:gd name="connsiteX4" fmla="*/ 553212 w 12188952"/>
                <a:gd name="connsiteY4" fmla="*/ 6217920 h 6858000"/>
                <a:gd name="connsiteX5" fmla="*/ 11635740 w 12188952"/>
                <a:gd name="connsiteY5" fmla="*/ 6217920 h 6858000"/>
                <a:gd name="connsiteX6" fmla="*/ 11636196 w 12188952"/>
                <a:gd name="connsiteY6" fmla="*/ 6217920 h 6858000"/>
                <a:gd name="connsiteX7" fmla="*/ 11636196 w 12188952"/>
                <a:gd name="connsiteY7" fmla="*/ 1709928 h 6858000"/>
                <a:gd name="connsiteX8" fmla="*/ 11635740 w 12188952"/>
                <a:gd name="connsiteY8" fmla="*/ 1709928 h 6858000"/>
                <a:gd name="connsiteX9" fmla="*/ 11635740 w 12188952"/>
                <a:gd name="connsiteY9" fmla="*/ 1405610 h 6858000"/>
                <a:gd name="connsiteX10" fmla="*/ 0 w 12188952"/>
                <a:gd name="connsiteY10" fmla="*/ 0 h 6858000"/>
                <a:gd name="connsiteX11" fmla="*/ 12188952 w 12188952"/>
                <a:gd name="connsiteY11" fmla="*/ 0 h 6858000"/>
                <a:gd name="connsiteX12" fmla="*/ 12188952 w 12188952"/>
                <a:gd name="connsiteY12" fmla="*/ 6858000 h 6858000"/>
                <a:gd name="connsiteX13" fmla="*/ 0 w 12188952"/>
                <a:gd name="connsiteY1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88952" h="6858000">
                  <a:moveTo>
                    <a:pt x="553212" y="1405610"/>
                  </a:moveTo>
                  <a:lnTo>
                    <a:pt x="553212" y="1709928"/>
                  </a:lnTo>
                  <a:lnTo>
                    <a:pt x="551868" y="1709928"/>
                  </a:lnTo>
                  <a:lnTo>
                    <a:pt x="551868" y="6217920"/>
                  </a:lnTo>
                  <a:lnTo>
                    <a:pt x="553212" y="6217920"/>
                  </a:lnTo>
                  <a:lnTo>
                    <a:pt x="11635740" y="6217920"/>
                  </a:lnTo>
                  <a:lnTo>
                    <a:pt x="11636196" y="6217920"/>
                  </a:lnTo>
                  <a:lnTo>
                    <a:pt x="11636196" y="1709928"/>
                  </a:lnTo>
                  <a:lnTo>
                    <a:pt x="11635740" y="1709928"/>
                  </a:lnTo>
                  <a:lnTo>
                    <a:pt x="11635740" y="1405610"/>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rtl="0"/>
              <a:endParaRPr lang="en-US">
                <a:solidFill>
                  <a:schemeClr val="tx1"/>
                </a:solidFill>
                <a:latin typeface="+mn-lt"/>
              </a:endParaRPr>
            </a:p>
          </p:txBody>
        </p:sp>
        <p:cxnSp>
          <p:nvCxnSpPr>
            <p:cNvPr id="173" name="Straight Connector 172">
              <a:extLst>
                <a:ext uri="{FF2B5EF4-FFF2-40B4-BE49-F238E27FC236}">
                  <a16:creationId xmlns:a16="http://schemas.microsoft.com/office/drawing/2014/main" id="{77ABF7BA-0428-4141-8351-03A2727DECBD}"/>
                </a:ext>
              </a:extLst>
            </p:cNvPr>
            <p:cNvCxnSpPr/>
            <p:nvPr/>
          </p:nvCxnSpPr>
          <p:spPr bwMode="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94EB93D9-2FE5-4212-8DB4-7A0327E33766}"/>
                </a:ext>
              </a:extLst>
            </p:cNvPr>
            <p:cNvCxnSpPr/>
            <p:nvPr/>
          </p:nvCxnSpPr>
          <p:spPr bwMode="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C2F34081-E688-4287-A553-264328F1E1E1}"/>
                </a:ext>
              </a:extLst>
            </p:cNvPr>
            <p:cNvCxnSpPr/>
            <p:nvPr/>
          </p:nvCxnSpPr>
          <p:spPr bwMode="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6868CDEE-044B-4D04-A5D3-6A526BE51179}"/>
                </a:ext>
              </a:extLst>
            </p:cNvPr>
            <p:cNvCxnSpPr/>
            <p:nvPr/>
          </p:nvCxnSpPr>
          <p:spPr bwMode="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0100C653-5CFA-4B3C-BD97-47499B419B53}"/>
                </a:ext>
              </a:extLst>
            </p:cNvPr>
            <p:cNvCxnSpPr/>
            <p:nvPr/>
          </p:nvCxnSpPr>
          <p:spPr bwMode="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F21F5AB2-1154-4ACD-832F-CB2539EE783F}"/>
                </a:ext>
              </a:extLst>
            </p:cNvPr>
            <p:cNvCxnSpPr/>
            <p:nvPr/>
          </p:nvCxnSpPr>
          <p:spPr bwMode="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466910D2-AFA9-4FD1-8D04-D99BB3645452}"/>
                </a:ext>
              </a:extLst>
            </p:cNvPr>
            <p:cNvCxnSpPr/>
            <p:nvPr/>
          </p:nvCxnSpPr>
          <p:spPr bwMode="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1769A11B-0399-4716-A212-6F179313A427}"/>
                </a:ext>
              </a:extLst>
            </p:cNvPr>
            <p:cNvCxnSpPr/>
            <p:nvPr/>
          </p:nvCxnSpPr>
          <p:spPr bwMode="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2CB3272D-021B-49B8-92A5-D1DEB3202AE0}"/>
                </a:ext>
              </a:extLst>
            </p:cNvPr>
            <p:cNvCxnSpPr/>
            <p:nvPr/>
          </p:nvCxnSpPr>
          <p:spPr bwMode="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61701AE9-04C5-4AD4-8DEE-873680FD231F}"/>
                </a:ext>
              </a:extLst>
            </p:cNvPr>
            <p:cNvCxnSpPr/>
            <p:nvPr/>
          </p:nvCxnSpPr>
          <p:spPr bwMode="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4050D91B-89C3-45DE-BE0C-1430E2BE6F4B}"/>
                </a:ext>
              </a:extLst>
            </p:cNvPr>
            <p:cNvCxnSpPr/>
            <p:nvPr/>
          </p:nvCxnSpPr>
          <p:spPr bwMode="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68E5EF5D-0D94-4FCE-8BE2-F0790F7B1879}"/>
                </a:ext>
              </a:extLst>
            </p:cNvPr>
            <p:cNvCxnSpPr/>
            <p:nvPr/>
          </p:nvCxnSpPr>
          <p:spPr bwMode="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203" name="Freeform: Shape 202">
              <a:extLst>
                <a:ext uri="{FF2B5EF4-FFF2-40B4-BE49-F238E27FC236}">
                  <a16:creationId xmlns:a16="http://schemas.microsoft.com/office/drawing/2014/main" id="{205F8351-710E-49E9-A523-EA0755B417C5}"/>
                </a:ext>
              </a:extLst>
            </p:cNvPr>
            <p:cNvSpPr/>
            <p:nvPr/>
          </p:nvSpPr>
          <p:spPr bwMode="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204" name="Freeform: Shape 203">
              <a:extLst>
                <a:ext uri="{FF2B5EF4-FFF2-40B4-BE49-F238E27FC236}">
                  <a16:creationId xmlns:a16="http://schemas.microsoft.com/office/drawing/2014/main" id="{47C1C31B-A122-4A09-9500-27B0684B272F}"/>
                </a:ext>
              </a:extLst>
            </p:cNvPr>
            <p:cNvSpPr/>
            <p:nvPr/>
          </p:nvSpPr>
          <p:spPr bwMode="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205" name="Freeform: Shape 204">
              <a:extLst>
                <a:ext uri="{FF2B5EF4-FFF2-40B4-BE49-F238E27FC236}">
                  <a16:creationId xmlns:a16="http://schemas.microsoft.com/office/drawing/2014/main" id="{7DF86859-7D4B-4DA1-91AA-0992644F5903}"/>
                </a:ext>
              </a:extLst>
            </p:cNvPr>
            <p:cNvSpPr/>
            <p:nvPr/>
          </p:nvSpPr>
          <p:spPr bwMode="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206" name="Freeform: Shape 205">
              <a:extLst>
                <a:ext uri="{FF2B5EF4-FFF2-40B4-BE49-F238E27FC236}">
                  <a16:creationId xmlns:a16="http://schemas.microsoft.com/office/drawing/2014/main" id="{3DC3E9CA-569C-4414-A75A-C805A4A40B64}"/>
                </a:ext>
              </a:extLst>
            </p:cNvPr>
            <p:cNvSpPr/>
            <p:nvPr/>
          </p:nvSpPr>
          <p:spPr bwMode="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207" name="Freeform: Shape 206">
              <a:extLst>
                <a:ext uri="{FF2B5EF4-FFF2-40B4-BE49-F238E27FC236}">
                  <a16:creationId xmlns:a16="http://schemas.microsoft.com/office/drawing/2014/main" id="{B532C466-D8D3-43AC-995C-2B54885AC096}"/>
                </a:ext>
              </a:extLst>
            </p:cNvPr>
            <p:cNvSpPr/>
            <p:nvPr/>
          </p:nvSpPr>
          <p:spPr bwMode="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208" name="Freeform: Shape 207">
              <a:extLst>
                <a:ext uri="{FF2B5EF4-FFF2-40B4-BE49-F238E27FC236}">
                  <a16:creationId xmlns:a16="http://schemas.microsoft.com/office/drawing/2014/main" id="{B0920AE1-B909-471F-9E77-7C3A31509F84}"/>
                </a:ext>
              </a:extLst>
            </p:cNvPr>
            <p:cNvSpPr/>
            <p:nvPr/>
          </p:nvSpPr>
          <p:spPr bwMode="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209" name="Freeform: Shape 208">
              <a:extLst>
                <a:ext uri="{FF2B5EF4-FFF2-40B4-BE49-F238E27FC236}">
                  <a16:creationId xmlns:a16="http://schemas.microsoft.com/office/drawing/2014/main" id="{2A1E8190-F3C6-4BF7-97E3-90F3FC84746E}"/>
                </a:ext>
              </a:extLst>
            </p:cNvPr>
            <p:cNvSpPr/>
            <p:nvPr/>
          </p:nvSpPr>
          <p:spPr bwMode="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210" name="Freeform: Shape 209">
              <a:extLst>
                <a:ext uri="{FF2B5EF4-FFF2-40B4-BE49-F238E27FC236}">
                  <a16:creationId xmlns:a16="http://schemas.microsoft.com/office/drawing/2014/main" id="{33B1FC28-C9D6-4928-BCCE-9873C7DEEFDE}"/>
                </a:ext>
              </a:extLst>
            </p:cNvPr>
            <p:cNvSpPr/>
            <p:nvPr/>
          </p:nvSpPr>
          <p:spPr bwMode="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211" name="Freeform: Shape 210">
              <a:extLst>
                <a:ext uri="{FF2B5EF4-FFF2-40B4-BE49-F238E27FC236}">
                  <a16:creationId xmlns:a16="http://schemas.microsoft.com/office/drawing/2014/main" id="{13C9C1F2-E745-44A5-AEA3-9DE0D69F2B15}"/>
                </a:ext>
              </a:extLst>
            </p:cNvPr>
            <p:cNvSpPr/>
            <p:nvPr/>
          </p:nvSpPr>
          <p:spPr bwMode="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212" name="Freeform: Shape 211">
              <a:extLst>
                <a:ext uri="{FF2B5EF4-FFF2-40B4-BE49-F238E27FC236}">
                  <a16:creationId xmlns:a16="http://schemas.microsoft.com/office/drawing/2014/main" id="{3F7DB9B8-09EF-46A7-9839-EE0FA8E11651}"/>
                </a:ext>
              </a:extLst>
            </p:cNvPr>
            <p:cNvSpPr/>
            <p:nvPr/>
          </p:nvSpPr>
          <p:spPr bwMode="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213" name="Freeform: Shape 212">
              <a:extLst>
                <a:ext uri="{FF2B5EF4-FFF2-40B4-BE49-F238E27FC236}">
                  <a16:creationId xmlns:a16="http://schemas.microsoft.com/office/drawing/2014/main" id="{759DC929-939A-40DF-96D2-82427AD8E191}"/>
                </a:ext>
              </a:extLst>
            </p:cNvPr>
            <p:cNvSpPr/>
            <p:nvPr/>
          </p:nvSpPr>
          <p:spPr bwMode="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214" name="Freeform: Shape 213">
              <a:extLst>
                <a:ext uri="{FF2B5EF4-FFF2-40B4-BE49-F238E27FC236}">
                  <a16:creationId xmlns:a16="http://schemas.microsoft.com/office/drawing/2014/main" id="{71E475EA-3BCA-4BD2-9129-0A15F92784B0}"/>
                </a:ext>
              </a:extLst>
            </p:cNvPr>
            <p:cNvSpPr/>
            <p:nvPr/>
          </p:nvSpPr>
          <p:spPr bwMode="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215" name="Freeform: Shape 214">
              <a:extLst>
                <a:ext uri="{FF2B5EF4-FFF2-40B4-BE49-F238E27FC236}">
                  <a16:creationId xmlns:a16="http://schemas.microsoft.com/office/drawing/2014/main" id="{B58358D8-4286-4ED9-A0FF-82879D8C9183}"/>
                </a:ext>
              </a:extLst>
            </p:cNvPr>
            <p:cNvSpPr/>
            <p:nvPr/>
          </p:nvSpPr>
          <p:spPr bwMode="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216" name="Freeform: Shape 215">
              <a:extLst>
                <a:ext uri="{FF2B5EF4-FFF2-40B4-BE49-F238E27FC236}">
                  <a16:creationId xmlns:a16="http://schemas.microsoft.com/office/drawing/2014/main" id="{07E8672D-5A21-4EE8-8FA5-FBB35E3AF6F8}"/>
                </a:ext>
              </a:extLst>
            </p:cNvPr>
            <p:cNvSpPr/>
            <p:nvPr/>
          </p:nvSpPr>
          <p:spPr bwMode="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217" name="Freeform: Shape 216">
              <a:extLst>
                <a:ext uri="{FF2B5EF4-FFF2-40B4-BE49-F238E27FC236}">
                  <a16:creationId xmlns:a16="http://schemas.microsoft.com/office/drawing/2014/main" id="{FA059A59-9BBE-4F86-862A-48E139D1EE64}"/>
                </a:ext>
              </a:extLst>
            </p:cNvPr>
            <p:cNvSpPr/>
            <p:nvPr userDrawn="1"/>
          </p:nvSpPr>
          <p:spPr bwMode="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218" name="Freeform: Shape 217">
              <a:extLst>
                <a:ext uri="{FF2B5EF4-FFF2-40B4-BE49-F238E27FC236}">
                  <a16:creationId xmlns:a16="http://schemas.microsoft.com/office/drawing/2014/main" id="{55CF5402-4FC2-4420-ABC5-BBFA3EA9D203}"/>
                </a:ext>
              </a:extLst>
            </p:cNvPr>
            <p:cNvSpPr/>
            <p:nvPr userDrawn="1"/>
          </p:nvSpPr>
          <p:spPr bwMode="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219" name="Freeform: Shape 218">
              <a:extLst>
                <a:ext uri="{FF2B5EF4-FFF2-40B4-BE49-F238E27FC236}">
                  <a16:creationId xmlns:a16="http://schemas.microsoft.com/office/drawing/2014/main" id="{10BB1258-8102-4E47-BE2F-816FBB6BA408}"/>
                </a:ext>
              </a:extLst>
            </p:cNvPr>
            <p:cNvSpPr/>
            <p:nvPr userDrawn="1"/>
          </p:nvSpPr>
          <p:spPr bwMode="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220" name="Freeform: Shape 219">
              <a:extLst>
                <a:ext uri="{FF2B5EF4-FFF2-40B4-BE49-F238E27FC236}">
                  <a16:creationId xmlns:a16="http://schemas.microsoft.com/office/drawing/2014/main" id="{B270BD53-6742-47F1-853C-FA770237F3FD}"/>
                </a:ext>
              </a:extLst>
            </p:cNvPr>
            <p:cNvSpPr/>
            <p:nvPr userDrawn="1"/>
          </p:nvSpPr>
          <p:spPr bwMode="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221" name="Freeform: Shape 220">
              <a:extLst>
                <a:ext uri="{FF2B5EF4-FFF2-40B4-BE49-F238E27FC236}">
                  <a16:creationId xmlns:a16="http://schemas.microsoft.com/office/drawing/2014/main" id="{3395B319-4702-4CD9-838C-C0612B6879BC}"/>
                </a:ext>
              </a:extLst>
            </p:cNvPr>
            <p:cNvSpPr/>
            <p:nvPr userDrawn="1"/>
          </p:nvSpPr>
          <p:spPr bwMode="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222" name="Freeform: Shape 221">
              <a:extLst>
                <a:ext uri="{FF2B5EF4-FFF2-40B4-BE49-F238E27FC236}">
                  <a16:creationId xmlns:a16="http://schemas.microsoft.com/office/drawing/2014/main" id="{AE5E70F1-247D-4F01-A473-C5A9226BCADC}"/>
                </a:ext>
              </a:extLst>
            </p:cNvPr>
            <p:cNvSpPr/>
            <p:nvPr userDrawn="1"/>
          </p:nvSpPr>
          <p:spPr bwMode="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223" name="Freeform: Shape 222">
              <a:extLst>
                <a:ext uri="{FF2B5EF4-FFF2-40B4-BE49-F238E27FC236}">
                  <a16:creationId xmlns:a16="http://schemas.microsoft.com/office/drawing/2014/main" id="{732858E4-B133-4A91-9BCA-BF80F093194A}"/>
                </a:ext>
              </a:extLst>
            </p:cNvPr>
            <p:cNvSpPr/>
            <p:nvPr userDrawn="1"/>
          </p:nvSpPr>
          <p:spPr bwMode="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224" name="Freeform: Shape 223">
              <a:extLst>
                <a:ext uri="{FF2B5EF4-FFF2-40B4-BE49-F238E27FC236}">
                  <a16:creationId xmlns:a16="http://schemas.microsoft.com/office/drawing/2014/main" id="{027DED92-EF7A-4687-A1A4-BDAA2F1EAF12}"/>
                </a:ext>
              </a:extLst>
            </p:cNvPr>
            <p:cNvSpPr/>
            <p:nvPr userDrawn="1"/>
          </p:nvSpPr>
          <p:spPr bwMode="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225" name="Freeform: Shape 224">
              <a:extLst>
                <a:ext uri="{FF2B5EF4-FFF2-40B4-BE49-F238E27FC236}">
                  <a16:creationId xmlns:a16="http://schemas.microsoft.com/office/drawing/2014/main" id="{53D72483-35F2-49AC-989D-0E1BC8456803}"/>
                </a:ext>
              </a:extLst>
            </p:cNvPr>
            <p:cNvSpPr/>
            <p:nvPr userDrawn="1"/>
          </p:nvSpPr>
          <p:spPr bwMode="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226" name="Freeform: Shape 225">
              <a:extLst>
                <a:ext uri="{FF2B5EF4-FFF2-40B4-BE49-F238E27FC236}">
                  <a16:creationId xmlns:a16="http://schemas.microsoft.com/office/drawing/2014/main" id="{2DD2F54E-53A3-49F6-905E-B0F8E1348C8E}"/>
                </a:ext>
              </a:extLst>
            </p:cNvPr>
            <p:cNvSpPr/>
            <p:nvPr userDrawn="1"/>
          </p:nvSpPr>
          <p:spPr bwMode="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cxnSp>
          <p:nvCxnSpPr>
            <p:cNvPr id="227" name="Straight Connector 226">
              <a:extLst>
                <a:ext uri="{FF2B5EF4-FFF2-40B4-BE49-F238E27FC236}">
                  <a16:creationId xmlns:a16="http://schemas.microsoft.com/office/drawing/2014/main" id="{557A01EE-7FB2-4BA0-B35A-2F95546E4624}"/>
                </a:ext>
              </a:extLst>
            </p:cNvPr>
            <p:cNvCxnSpPr/>
            <p:nvPr userDrawn="1"/>
          </p:nvCxnSpPr>
          <p:spPr bwMode="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28" name="Straight Connector 227">
              <a:extLst>
                <a:ext uri="{FF2B5EF4-FFF2-40B4-BE49-F238E27FC236}">
                  <a16:creationId xmlns:a16="http://schemas.microsoft.com/office/drawing/2014/main" id="{7FC1C45B-2B29-4A42-8D4B-721F68CA1348}"/>
                </a:ext>
              </a:extLst>
            </p:cNvPr>
            <p:cNvCxnSpPr/>
            <p:nvPr userDrawn="1"/>
          </p:nvCxnSpPr>
          <p:spPr bwMode="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29" name="Straight Connector 228">
              <a:extLst>
                <a:ext uri="{FF2B5EF4-FFF2-40B4-BE49-F238E27FC236}">
                  <a16:creationId xmlns:a16="http://schemas.microsoft.com/office/drawing/2014/main" id="{B1A27E92-9270-4990-A7E0-13762B5DCF31}"/>
                </a:ext>
              </a:extLst>
            </p:cNvPr>
            <p:cNvCxnSpPr/>
            <p:nvPr userDrawn="1"/>
          </p:nvCxnSpPr>
          <p:spPr bwMode="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30" name="Straight Connector 229">
              <a:extLst>
                <a:ext uri="{FF2B5EF4-FFF2-40B4-BE49-F238E27FC236}">
                  <a16:creationId xmlns:a16="http://schemas.microsoft.com/office/drawing/2014/main" id="{9F46154D-791B-4F7D-8E1C-E15CD03A29AA}"/>
                </a:ext>
              </a:extLst>
            </p:cNvPr>
            <p:cNvCxnSpPr/>
            <p:nvPr userDrawn="1"/>
          </p:nvCxnSpPr>
          <p:spPr bwMode="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a16="http://schemas.microsoft.com/office/drawing/2014/main" id="{C9B4B757-25C9-484E-A4FE-A49FBA3319A4}"/>
                </a:ext>
              </a:extLst>
            </p:cNvPr>
            <p:cNvCxnSpPr/>
            <p:nvPr userDrawn="1"/>
          </p:nvCxnSpPr>
          <p:spPr bwMode="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75535B4E-91AD-45A5-B3C9-3699892DFD15}"/>
                </a:ext>
              </a:extLst>
            </p:cNvPr>
            <p:cNvCxnSpPr/>
            <p:nvPr userDrawn="1"/>
          </p:nvCxnSpPr>
          <p:spPr bwMode="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33" name="Straight Connector 232">
              <a:extLst>
                <a:ext uri="{FF2B5EF4-FFF2-40B4-BE49-F238E27FC236}">
                  <a16:creationId xmlns:a16="http://schemas.microsoft.com/office/drawing/2014/main" id="{BB8DA04A-5D80-45BB-8266-4A4ECB242742}"/>
                </a:ext>
              </a:extLst>
            </p:cNvPr>
            <p:cNvCxnSpPr/>
            <p:nvPr userDrawn="1"/>
          </p:nvCxnSpPr>
          <p:spPr bwMode="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34" name="Straight Connector 233">
              <a:extLst>
                <a:ext uri="{FF2B5EF4-FFF2-40B4-BE49-F238E27FC236}">
                  <a16:creationId xmlns:a16="http://schemas.microsoft.com/office/drawing/2014/main" id="{E5E52966-F7BC-421A-9050-FFBE6C9FDFFC}"/>
                </a:ext>
              </a:extLst>
            </p:cNvPr>
            <p:cNvCxnSpPr/>
            <p:nvPr userDrawn="1"/>
          </p:nvCxnSpPr>
          <p:spPr bwMode="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35" name="Straight Connector 234">
              <a:extLst>
                <a:ext uri="{FF2B5EF4-FFF2-40B4-BE49-F238E27FC236}">
                  <a16:creationId xmlns:a16="http://schemas.microsoft.com/office/drawing/2014/main" id="{27183FD6-ADDC-4DBA-AD69-7D5A08920C83}"/>
                </a:ext>
              </a:extLst>
            </p:cNvPr>
            <p:cNvCxnSpPr/>
            <p:nvPr userDrawn="1"/>
          </p:nvCxnSpPr>
          <p:spPr bwMode="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36" name="Straight Connector 235">
              <a:extLst>
                <a:ext uri="{FF2B5EF4-FFF2-40B4-BE49-F238E27FC236}">
                  <a16:creationId xmlns:a16="http://schemas.microsoft.com/office/drawing/2014/main" id="{3B1C3B52-250A-482D-AE65-9AAC3A76868D}"/>
                </a:ext>
              </a:extLst>
            </p:cNvPr>
            <p:cNvCxnSpPr/>
            <p:nvPr userDrawn="1"/>
          </p:nvCxnSpPr>
          <p:spPr bwMode="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37" name="Straight Connector 236">
              <a:extLst>
                <a:ext uri="{FF2B5EF4-FFF2-40B4-BE49-F238E27FC236}">
                  <a16:creationId xmlns:a16="http://schemas.microsoft.com/office/drawing/2014/main" id="{3AB6E369-DE4F-4AA3-9B2B-FD9286DC14EB}"/>
                </a:ext>
              </a:extLst>
            </p:cNvPr>
            <p:cNvCxnSpPr/>
            <p:nvPr userDrawn="1"/>
          </p:nvCxnSpPr>
          <p:spPr bwMode="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38" name="Straight Connector 237">
              <a:extLst>
                <a:ext uri="{FF2B5EF4-FFF2-40B4-BE49-F238E27FC236}">
                  <a16:creationId xmlns:a16="http://schemas.microsoft.com/office/drawing/2014/main" id="{02D96B38-98DE-4984-BD84-08887A144206}"/>
                </a:ext>
              </a:extLst>
            </p:cNvPr>
            <p:cNvCxnSpPr/>
            <p:nvPr userDrawn="1"/>
          </p:nvCxnSpPr>
          <p:spPr bwMode="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39" name="Straight Connector 238">
              <a:extLst>
                <a:ext uri="{FF2B5EF4-FFF2-40B4-BE49-F238E27FC236}">
                  <a16:creationId xmlns:a16="http://schemas.microsoft.com/office/drawing/2014/main" id="{2A47B8B7-112A-4075-B20A-90A845CE256B}"/>
                </a:ext>
              </a:extLst>
            </p:cNvPr>
            <p:cNvCxnSpPr/>
            <p:nvPr userDrawn="1"/>
          </p:nvCxnSpPr>
          <p:spPr bwMode="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40" name="Straight Connector 239">
              <a:extLst>
                <a:ext uri="{FF2B5EF4-FFF2-40B4-BE49-F238E27FC236}">
                  <a16:creationId xmlns:a16="http://schemas.microsoft.com/office/drawing/2014/main" id="{0FEBE3CB-E087-4212-96D5-920E5C903EF2}"/>
                </a:ext>
              </a:extLst>
            </p:cNvPr>
            <p:cNvCxnSpPr/>
            <p:nvPr userDrawn="1"/>
          </p:nvCxnSpPr>
          <p:spPr bwMode="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41" name="Straight Connector 240">
              <a:extLst>
                <a:ext uri="{FF2B5EF4-FFF2-40B4-BE49-F238E27FC236}">
                  <a16:creationId xmlns:a16="http://schemas.microsoft.com/office/drawing/2014/main" id="{3686B76C-7301-4C4A-B5BE-0AFF241FAEB0}"/>
                </a:ext>
              </a:extLst>
            </p:cNvPr>
            <p:cNvCxnSpPr/>
            <p:nvPr userDrawn="1"/>
          </p:nvCxnSpPr>
          <p:spPr bwMode="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42" name="Straight Connector 241">
              <a:extLst>
                <a:ext uri="{FF2B5EF4-FFF2-40B4-BE49-F238E27FC236}">
                  <a16:creationId xmlns:a16="http://schemas.microsoft.com/office/drawing/2014/main" id="{2B029B6E-808D-40CF-A2D1-AADA131A0D00}"/>
                </a:ext>
              </a:extLst>
            </p:cNvPr>
            <p:cNvCxnSpPr/>
            <p:nvPr userDrawn="1"/>
          </p:nvCxnSpPr>
          <p:spPr bwMode="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43" name="Straight Connector 242">
              <a:extLst>
                <a:ext uri="{FF2B5EF4-FFF2-40B4-BE49-F238E27FC236}">
                  <a16:creationId xmlns:a16="http://schemas.microsoft.com/office/drawing/2014/main" id="{8705E053-FBF3-4534-A74B-EC16CC92EE77}"/>
                </a:ext>
              </a:extLst>
            </p:cNvPr>
            <p:cNvCxnSpPr/>
            <p:nvPr userDrawn="1"/>
          </p:nvCxnSpPr>
          <p:spPr bwMode="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44" name="Straight Connector 243">
              <a:extLst>
                <a:ext uri="{FF2B5EF4-FFF2-40B4-BE49-F238E27FC236}">
                  <a16:creationId xmlns:a16="http://schemas.microsoft.com/office/drawing/2014/main" id="{BE0E44BE-C4B0-46A9-A59B-A43157B927C1}"/>
                </a:ext>
              </a:extLst>
            </p:cNvPr>
            <p:cNvCxnSpPr/>
            <p:nvPr userDrawn="1"/>
          </p:nvCxnSpPr>
          <p:spPr bwMode="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45" name="Straight Connector 244">
              <a:extLst>
                <a:ext uri="{FF2B5EF4-FFF2-40B4-BE49-F238E27FC236}">
                  <a16:creationId xmlns:a16="http://schemas.microsoft.com/office/drawing/2014/main" id="{9B09A95B-D404-461F-A093-7C895E3A741F}"/>
                </a:ext>
              </a:extLst>
            </p:cNvPr>
            <p:cNvCxnSpPr/>
            <p:nvPr userDrawn="1"/>
          </p:nvCxnSpPr>
          <p:spPr bwMode="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46" name="Straight Connector 245">
              <a:extLst>
                <a:ext uri="{FF2B5EF4-FFF2-40B4-BE49-F238E27FC236}">
                  <a16:creationId xmlns:a16="http://schemas.microsoft.com/office/drawing/2014/main" id="{A79A7095-2656-44EB-B0A3-4271C7264720}"/>
                </a:ext>
              </a:extLst>
            </p:cNvPr>
            <p:cNvCxnSpPr/>
            <p:nvPr userDrawn="1"/>
          </p:nvCxnSpPr>
          <p:spPr bwMode="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47" name="Straight Connector 246">
              <a:extLst>
                <a:ext uri="{FF2B5EF4-FFF2-40B4-BE49-F238E27FC236}">
                  <a16:creationId xmlns:a16="http://schemas.microsoft.com/office/drawing/2014/main" id="{BA4BC595-5B69-4C71-A5EC-2940C48186D2}"/>
                </a:ext>
              </a:extLst>
            </p:cNvPr>
            <p:cNvCxnSpPr/>
            <p:nvPr userDrawn="1"/>
          </p:nvCxnSpPr>
          <p:spPr bwMode="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48" name="Straight Connector 247">
              <a:extLst>
                <a:ext uri="{FF2B5EF4-FFF2-40B4-BE49-F238E27FC236}">
                  <a16:creationId xmlns:a16="http://schemas.microsoft.com/office/drawing/2014/main" id="{97474A32-631C-4FA8-B250-D9C17610DA92}"/>
                </a:ext>
              </a:extLst>
            </p:cNvPr>
            <p:cNvCxnSpPr/>
            <p:nvPr userDrawn="1"/>
          </p:nvCxnSpPr>
          <p:spPr bwMode="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49" name="Straight Connector 248">
              <a:extLst>
                <a:ext uri="{FF2B5EF4-FFF2-40B4-BE49-F238E27FC236}">
                  <a16:creationId xmlns:a16="http://schemas.microsoft.com/office/drawing/2014/main" id="{4FA397D1-2FFD-4719-93E4-17828F08EC1D}"/>
                </a:ext>
              </a:extLst>
            </p:cNvPr>
            <p:cNvCxnSpPr/>
            <p:nvPr userDrawn="1"/>
          </p:nvCxnSpPr>
          <p:spPr bwMode="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50" name="Straight Connector 249">
              <a:extLst>
                <a:ext uri="{FF2B5EF4-FFF2-40B4-BE49-F238E27FC236}">
                  <a16:creationId xmlns:a16="http://schemas.microsoft.com/office/drawing/2014/main" id="{12CDBCAF-60C0-40A4-97EA-7B190F17D13D}"/>
                </a:ext>
              </a:extLst>
            </p:cNvPr>
            <p:cNvCxnSpPr/>
            <p:nvPr userDrawn="1"/>
          </p:nvCxnSpPr>
          <p:spPr bwMode="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51" name="Straight Connector 250">
              <a:extLst>
                <a:ext uri="{FF2B5EF4-FFF2-40B4-BE49-F238E27FC236}">
                  <a16:creationId xmlns:a16="http://schemas.microsoft.com/office/drawing/2014/main" id="{88614279-F6F1-4779-A908-BEF080C471AB}"/>
                </a:ext>
              </a:extLst>
            </p:cNvPr>
            <p:cNvCxnSpPr/>
            <p:nvPr userDrawn="1"/>
          </p:nvCxnSpPr>
          <p:spPr bwMode="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52" name="Straight Connector 251">
              <a:extLst>
                <a:ext uri="{FF2B5EF4-FFF2-40B4-BE49-F238E27FC236}">
                  <a16:creationId xmlns:a16="http://schemas.microsoft.com/office/drawing/2014/main" id="{D77A8DFC-FE4B-4B06-8AEF-607F9AEE764E}"/>
                </a:ext>
              </a:extLst>
            </p:cNvPr>
            <p:cNvCxnSpPr/>
            <p:nvPr userDrawn="1"/>
          </p:nvCxnSpPr>
          <p:spPr bwMode="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53" name="Straight Connector 252">
              <a:extLst>
                <a:ext uri="{FF2B5EF4-FFF2-40B4-BE49-F238E27FC236}">
                  <a16:creationId xmlns:a16="http://schemas.microsoft.com/office/drawing/2014/main" id="{942E819A-5DA8-4032-B3EB-D10DC14D6C84}"/>
                </a:ext>
              </a:extLst>
            </p:cNvPr>
            <p:cNvCxnSpPr/>
            <p:nvPr userDrawn="1"/>
          </p:nvCxnSpPr>
          <p:spPr bwMode="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54" name="Straight Connector 253">
              <a:extLst>
                <a:ext uri="{FF2B5EF4-FFF2-40B4-BE49-F238E27FC236}">
                  <a16:creationId xmlns:a16="http://schemas.microsoft.com/office/drawing/2014/main" id="{1912236D-CA1F-4315-989A-12010EB46505}"/>
                </a:ext>
              </a:extLst>
            </p:cNvPr>
            <p:cNvCxnSpPr/>
            <p:nvPr userDrawn="1"/>
          </p:nvCxnSpPr>
          <p:spPr bwMode="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55" name="Straight Connector 254">
              <a:extLst>
                <a:ext uri="{FF2B5EF4-FFF2-40B4-BE49-F238E27FC236}">
                  <a16:creationId xmlns:a16="http://schemas.microsoft.com/office/drawing/2014/main" id="{44ED2ACF-C68A-42CC-A632-CD03AB2544F3}"/>
                </a:ext>
              </a:extLst>
            </p:cNvPr>
            <p:cNvCxnSpPr/>
            <p:nvPr userDrawn="1"/>
          </p:nvCxnSpPr>
          <p:spPr bwMode="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56" name="Straight Connector 255">
              <a:extLst>
                <a:ext uri="{FF2B5EF4-FFF2-40B4-BE49-F238E27FC236}">
                  <a16:creationId xmlns:a16="http://schemas.microsoft.com/office/drawing/2014/main" id="{4A8F039F-D473-4D39-8AC6-81810B219B3E}"/>
                </a:ext>
              </a:extLst>
            </p:cNvPr>
            <p:cNvCxnSpPr/>
            <p:nvPr userDrawn="1"/>
          </p:nvCxnSpPr>
          <p:spPr bwMode="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57" name="Straight Connector 256">
              <a:extLst>
                <a:ext uri="{FF2B5EF4-FFF2-40B4-BE49-F238E27FC236}">
                  <a16:creationId xmlns:a16="http://schemas.microsoft.com/office/drawing/2014/main" id="{BA241E12-AAE1-45D8-9D67-A8007269A3E0}"/>
                </a:ext>
              </a:extLst>
            </p:cNvPr>
            <p:cNvCxnSpPr/>
            <p:nvPr userDrawn="1"/>
          </p:nvCxnSpPr>
          <p:spPr bwMode="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58" name="Straight Connector 257">
              <a:extLst>
                <a:ext uri="{FF2B5EF4-FFF2-40B4-BE49-F238E27FC236}">
                  <a16:creationId xmlns:a16="http://schemas.microsoft.com/office/drawing/2014/main" id="{B3D829D9-0D54-4FB5-9FD5-512316CE5897}"/>
                </a:ext>
              </a:extLst>
            </p:cNvPr>
            <p:cNvCxnSpPr/>
            <p:nvPr userDrawn="1"/>
          </p:nvCxnSpPr>
          <p:spPr bwMode="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59" name="Straight Connector 258">
              <a:extLst>
                <a:ext uri="{FF2B5EF4-FFF2-40B4-BE49-F238E27FC236}">
                  <a16:creationId xmlns:a16="http://schemas.microsoft.com/office/drawing/2014/main" id="{6DCAEE40-53ED-4281-A3F1-ACB0AA93B7BD}"/>
                </a:ext>
              </a:extLst>
            </p:cNvPr>
            <p:cNvCxnSpPr/>
            <p:nvPr userDrawn="1"/>
          </p:nvCxnSpPr>
          <p:spPr bwMode="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60" name="Straight Connector 259">
              <a:extLst>
                <a:ext uri="{FF2B5EF4-FFF2-40B4-BE49-F238E27FC236}">
                  <a16:creationId xmlns:a16="http://schemas.microsoft.com/office/drawing/2014/main" id="{716D3477-104A-45EC-ABA6-46CC43BAB1CA}"/>
                </a:ext>
              </a:extLst>
            </p:cNvPr>
            <p:cNvCxnSpPr/>
            <p:nvPr userDrawn="1"/>
          </p:nvCxnSpPr>
          <p:spPr bwMode="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61" name="Straight Connector 260">
              <a:extLst>
                <a:ext uri="{FF2B5EF4-FFF2-40B4-BE49-F238E27FC236}">
                  <a16:creationId xmlns:a16="http://schemas.microsoft.com/office/drawing/2014/main" id="{25EC7B04-40CF-4499-BF37-9874AB2E42BC}"/>
                </a:ext>
              </a:extLst>
            </p:cNvPr>
            <p:cNvCxnSpPr/>
            <p:nvPr userDrawn="1"/>
          </p:nvCxnSpPr>
          <p:spPr bwMode="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62" name="Straight Connector 261">
              <a:extLst>
                <a:ext uri="{FF2B5EF4-FFF2-40B4-BE49-F238E27FC236}">
                  <a16:creationId xmlns:a16="http://schemas.microsoft.com/office/drawing/2014/main" id="{A1B7D422-DF11-439B-AA7B-5AE071A4C7DC}"/>
                </a:ext>
              </a:extLst>
            </p:cNvPr>
            <p:cNvCxnSpPr/>
            <p:nvPr userDrawn="1"/>
          </p:nvCxnSpPr>
          <p:spPr bwMode="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63" name="Straight Connector 262">
              <a:extLst>
                <a:ext uri="{FF2B5EF4-FFF2-40B4-BE49-F238E27FC236}">
                  <a16:creationId xmlns:a16="http://schemas.microsoft.com/office/drawing/2014/main" id="{21103B97-22A5-4A41-A8B4-4FBC1AB3251F}"/>
                </a:ext>
              </a:extLst>
            </p:cNvPr>
            <p:cNvCxnSpPr/>
            <p:nvPr userDrawn="1"/>
          </p:nvCxnSpPr>
          <p:spPr bwMode="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706654E2-EE76-422E-8306-19CDD004E451}"/>
                </a:ext>
              </a:extLst>
            </p:cNvPr>
            <p:cNvCxnSpPr/>
            <p:nvPr userDrawn="1"/>
          </p:nvCxnSpPr>
          <p:spPr bwMode="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61A46DB1-E3F1-48B8-8CD6-686C08337E3D}"/>
                </a:ext>
              </a:extLst>
            </p:cNvPr>
            <p:cNvCxnSpPr/>
            <p:nvPr userDrawn="1"/>
          </p:nvCxnSpPr>
          <p:spPr bwMode="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C7EB58E3-EE98-4C63-A5FA-31A1F31261BD}"/>
                </a:ext>
              </a:extLst>
            </p:cNvPr>
            <p:cNvCxnSpPr/>
            <p:nvPr userDrawn="1"/>
          </p:nvCxnSpPr>
          <p:spPr bwMode="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FDF83986-66A6-442D-9688-89B353D5848C}"/>
                </a:ext>
              </a:extLst>
            </p:cNvPr>
            <p:cNvCxnSpPr/>
            <p:nvPr userDrawn="1"/>
          </p:nvCxnSpPr>
          <p:spPr bwMode="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AC32EE19-D046-4DA8-83C8-C7090C2032B7}"/>
                </a:ext>
              </a:extLst>
            </p:cNvPr>
            <p:cNvCxnSpPr/>
            <p:nvPr userDrawn="1"/>
          </p:nvCxnSpPr>
          <p:spPr bwMode="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AE9073FA-D009-4B43-AE1C-76B2371EDB72}"/>
                </a:ext>
              </a:extLst>
            </p:cNvPr>
            <p:cNvCxnSpPr/>
            <p:nvPr userDrawn="1"/>
          </p:nvCxnSpPr>
          <p:spPr bwMode="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A37EEEBC-9035-46B4-859D-8637EB5F71E7}"/>
                </a:ext>
              </a:extLst>
            </p:cNvPr>
            <p:cNvCxnSpPr/>
            <p:nvPr userDrawn="1"/>
          </p:nvCxnSpPr>
          <p:spPr bwMode="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271" name="main body box">
              <a:extLst>
                <a:ext uri="{FF2B5EF4-FFF2-40B4-BE49-F238E27FC236}">
                  <a16:creationId xmlns:a16="http://schemas.microsoft.com/office/drawing/2014/main" id="{5A4E68D2-98C2-4107-A058-DD36C69DD1BD}"/>
                </a:ext>
              </a:extLst>
            </p:cNvPr>
            <p:cNvSpPr/>
            <p:nvPr userDrawn="1"/>
          </p:nvSpPr>
          <p:spPr bwMode="gray">
            <a:xfrm>
              <a:off x="554736" y="1405610"/>
              <a:ext cx="11082528" cy="4812310"/>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pPr rtl="0"/>
              <a:endParaRPr lang="en-US" sz="1323">
                <a:solidFill>
                  <a:schemeClr val="tx1"/>
                </a:solidFill>
                <a:latin typeface="+mn-lt"/>
              </a:endParaRPr>
            </a:p>
          </p:txBody>
        </p:sp>
        <p:cxnSp>
          <p:nvCxnSpPr>
            <p:cNvPr id="272" name="Straight Connector 271">
              <a:extLst>
                <a:ext uri="{FF2B5EF4-FFF2-40B4-BE49-F238E27FC236}">
                  <a16:creationId xmlns:a16="http://schemas.microsoft.com/office/drawing/2014/main" id="{CD320E2E-9A90-4FBD-95ED-547D38976E3C}"/>
                </a:ext>
              </a:extLst>
            </p:cNvPr>
            <p:cNvCxnSpPr/>
            <p:nvPr userDrawn="1"/>
          </p:nvCxnSpPr>
          <p:spPr bwMode="gray">
            <a:xfrm>
              <a:off x="554736" y="1865376"/>
              <a:ext cx="11082528" cy="0"/>
            </a:xfrm>
            <a:prstGeom prst="line">
              <a:avLst/>
            </a:prstGeom>
            <a:noFill/>
            <a:ln w="12700">
              <a:solidFill>
                <a:srgbClr val="19D3C5">
                  <a:alpha val="50000"/>
                </a:srgbClr>
              </a:solidFill>
            </a:ln>
          </p:spPr>
        </p:cxnSp>
        <p:cxnSp>
          <p:nvCxnSpPr>
            <p:cNvPr id="273" name="Straight Connector 272">
              <a:extLst>
                <a:ext uri="{FF2B5EF4-FFF2-40B4-BE49-F238E27FC236}">
                  <a16:creationId xmlns:a16="http://schemas.microsoft.com/office/drawing/2014/main" id="{70454B89-8DFA-4EF3-83A9-38CF648F4CD1}"/>
                </a:ext>
              </a:extLst>
            </p:cNvPr>
            <p:cNvCxnSpPr/>
            <p:nvPr userDrawn="1"/>
          </p:nvCxnSpPr>
          <p:spPr bwMode="gray">
            <a:xfrm>
              <a:off x="554736" y="1408557"/>
              <a:ext cx="11082528" cy="0"/>
            </a:xfrm>
            <a:prstGeom prst="line">
              <a:avLst/>
            </a:prstGeom>
            <a:noFill/>
            <a:ln w="12700">
              <a:solidFill>
                <a:srgbClr val="19D3C5">
                  <a:alpha val="50000"/>
                </a:srgbClr>
              </a:solidFill>
            </a:ln>
          </p:spPr>
        </p:cxnSp>
      </p:grpSp>
      <p:sp>
        <p:nvSpPr>
          <p:cNvPr id="16" name="4. Footnote" hidden="1">
            <a:extLst>
              <a:ext uri="{FF2B5EF4-FFF2-40B4-BE49-F238E27FC236}">
                <a16:creationId xmlns:a16="http://schemas.microsoft.com/office/drawing/2014/main" id="{772E4927-517C-4D61-9929-9FFDE5F31A03}"/>
              </a:ext>
            </a:extLst>
          </p:cNvPr>
          <p:cNvSpPr txBox="1"/>
          <p:nvPr userDrawn="1">
            <p:custDataLst>
              <p:tags r:id="rId13"/>
            </p:custDataLst>
          </p:nvPr>
        </p:nvSpPr>
        <p:spPr>
          <a:xfrm>
            <a:off x="553972" y="6278400"/>
            <a:ext cx="7278624"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a:t>Footnotes</a:t>
            </a:r>
          </a:p>
        </p:txBody>
      </p:sp>
      <p:sp>
        <p:nvSpPr>
          <p:cNvPr id="57" name="2. Slide Title">
            <a:extLst>
              <a:ext uri="{FF2B5EF4-FFF2-40B4-BE49-F238E27FC236}">
                <a16:creationId xmlns:a16="http://schemas.microsoft.com/office/drawing/2014/main" id="{98FF70AE-7EF6-4E5B-9FFE-B44C852C9FBA}"/>
              </a:ext>
            </a:extLst>
          </p:cNvPr>
          <p:cNvSpPr>
            <a:spLocks noGrp="1"/>
          </p:cNvSpPr>
          <p:nvPr>
            <p:ph type="title"/>
            <p:custDataLst>
              <p:tags r:id="rId14"/>
            </p:custDataLst>
          </p:nvPr>
        </p:nvSpPr>
        <p:spPr>
          <a:xfrm>
            <a:off x="554736" y="172212"/>
            <a:ext cx="11082528" cy="3847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p>
            <a:pPr lvl="0"/>
            <a:r>
              <a:rPr lang="en-US"/>
              <a:t>Click to edit Master title style</a:t>
            </a:r>
          </a:p>
        </p:txBody>
      </p:sp>
      <p:sp>
        <p:nvSpPr>
          <p:cNvPr id="169" name="ACET" hidden="1">
            <a:extLst>
              <a:ext uri="{FF2B5EF4-FFF2-40B4-BE49-F238E27FC236}">
                <a16:creationId xmlns:a16="http://schemas.microsoft.com/office/drawing/2014/main" id="{62CF7362-20CB-4908-AFFE-D4E2B9A5DF3B}"/>
              </a:ext>
            </a:extLst>
          </p:cNvPr>
          <p:cNvSpPr txBox="1"/>
          <p:nvPr userDrawn="1">
            <p:custDataLst>
              <p:tags r:id="rId15"/>
            </p:custDataLst>
          </p:nvPr>
        </p:nvSpPr>
        <p:spPr>
          <a:xfrm>
            <a:off x="5987738" y="2170800"/>
            <a:ext cx="3049253" cy="538609"/>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Above Chart Exhibit Title</a:t>
            </a:r>
          </a:p>
          <a:p>
            <a:pPr lvl="0"/>
            <a:r>
              <a:rPr lang="en-US" sz="1400" b="0"/>
              <a:t>Unit of Measure</a:t>
            </a:r>
          </a:p>
        </p:txBody>
      </p:sp>
      <p:sp>
        <p:nvSpPr>
          <p:cNvPr id="5" name="Text Placeholder 4">
            <a:extLst>
              <a:ext uri="{FF2B5EF4-FFF2-40B4-BE49-F238E27FC236}">
                <a16:creationId xmlns:a16="http://schemas.microsoft.com/office/drawing/2014/main" id="{4C1F3293-4EFE-461D-940D-7EE66BAE31C5}"/>
              </a:ext>
            </a:extLst>
          </p:cNvPr>
          <p:cNvSpPr>
            <a:spLocks noGrp="1"/>
          </p:cNvSpPr>
          <p:nvPr>
            <p:ph type="body" idx="1"/>
          </p:nvPr>
        </p:nvSpPr>
        <p:spPr>
          <a:xfrm>
            <a:off x="554736" y="2170800"/>
            <a:ext cx="2484655" cy="1631216"/>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5" name="Sticker" hidden="1">
            <a:extLst>
              <a:ext uri="{FF2B5EF4-FFF2-40B4-BE49-F238E27FC236}">
                <a16:creationId xmlns:a16="http://schemas.microsoft.com/office/drawing/2014/main" id="{97ED2832-F2D3-4BBC-B741-D13502E9DAA9}"/>
              </a:ext>
            </a:extLst>
          </p:cNvPr>
          <p:cNvSpPr txBox="1"/>
          <p:nvPr userDrawn="1"/>
        </p:nvSpPr>
        <p:spPr>
          <a:xfrm>
            <a:off x="558489" y="964729"/>
            <a:ext cx="45044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a:t>STICKER</a:t>
            </a:r>
          </a:p>
        </p:txBody>
      </p:sp>
      <p:grpSp>
        <p:nvGrpSpPr>
          <p:cNvPr id="135" name="LegendLines" hidden="1">
            <a:extLst>
              <a:ext uri="{FF2B5EF4-FFF2-40B4-BE49-F238E27FC236}">
                <a16:creationId xmlns:a16="http://schemas.microsoft.com/office/drawing/2014/main" id="{462EBC4F-80F1-4EC4-8A0D-661A918B53D2}"/>
              </a:ext>
            </a:extLst>
          </p:cNvPr>
          <p:cNvGrpSpPr/>
          <p:nvPr userDrawn="1"/>
        </p:nvGrpSpPr>
        <p:grpSpPr>
          <a:xfrm>
            <a:off x="10317304" y="3355023"/>
            <a:ext cx="1319960" cy="958286"/>
            <a:chOff x="10162879" y="3243772"/>
            <a:chExt cx="1319960" cy="958286"/>
          </a:xfrm>
        </p:grpSpPr>
        <p:sp>
          <p:nvSpPr>
            <p:cNvPr id="136" name="Legend1" hidden="1">
              <a:extLst>
                <a:ext uri="{FF2B5EF4-FFF2-40B4-BE49-F238E27FC236}">
                  <a16:creationId xmlns:a16="http://schemas.microsoft.com/office/drawing/2014/main" id="{83DE5F63-4E45-4519-8CAF-7BE60836760D}"/>
                </a:ext>
              </a:extLst>
            </p:cNvPr>
            <p:cNvSpPr txBox="1"/>
            <p:nvPr/>
          </p:nvSpPr>
          <p:spPr>
            <a:xfrm>
              <a:off x="10886522" y="324377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37" name="Legend2" hidden="1">
              <a:extLst>
                <a:ext uri="{FF2B5EF4-FFF2-40B4-BE49-F238E27FC236}">
                  <a16:creationId xmlns:a16="http://schemas.microsoft.com/office/drawing/2014/main" id="{53DF2CBC-5836-4684-B507-A73A7A17A10C}"/>
                </a:ext>
              </a:extLst>
            </p:cNvPr>
            <p:cNvSpPr txBox="1"/>
            <p:nvPr/>
          </p:nvSpPr>
          <p:spPr>
            <a:xfrm>
              <a:off x="10886522" y="3615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38" name="Legend3" hidden="1">
              <a:extLst>
                <a:ext uri="{FF2B5EF4-FFF2-40B4-BE49-F238E27FC236}">
                  <a16:creationId xmlns:a16="http://schemas.microsoft.com/office/drawing/2014/main" id="{DDE04AD6-A23C-4C1C-B058-629780E8BEE4}"/>
                </a:ext>
              </a:extLst>
            </p:cNvPr>
            <p:cNvSpPr txBox="1"/>
            <p:nvPr/>
          </p:nvSpPr>
          <p:spPr>
            <a:xfrm>
              <a:off x="10886522" y="398661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39" name="LineLegend3" hidden="1">
              <a:extLst>
                <a:ext uri="{FF2B5EF4-FFF2-40B4-BE49-F238E27FC236}">
                  <a16:creationId xmlns:a16="http://schemas.microsoft.com/office/drawing/2014/main" id="{B551263E-927A-42E5-9851-783E3B844C9F}"/>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400" baseline="0">
                <a:ea typeface="+mn-ea"/>
              </a:endParaRPr>
            </a:p>
          </p:txBody>
        </p:sp>
        <p:sp>
          <p:nvSpPr>
            <p:cNvPr id="140" name="LineLegend2" hidden="1">
              <a:extLst>
                <a:ext uri="{FF2B5EF4-FFF2-40B4-BE49-F238E27FC236}">
                  <a16:creationId xmlns:a16="http://schemas.microsoft.com/office/drawing/2014/main" id="{920BC9D6-62C2-4DD8-B1F0-05917E98DF67}"/>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400" baseline="0">
                <a:ea typeface="+mn-ea"/>
              </a:endParaRPr>
            </a:p>
          </p:txBody>
        </p:sp>
        <p:sp>
          <p:nvSpPr>
            <p:cNvPr id="141" name="LineLegend1" hidden="1">
              <a:extLst>
                <a:ext uri="{FF2B5EF4-FFF2-40B4-BE49-F238E27FC236}">
                  <a16:creationId xmlns:a16="http://schemas.microsoft.com/office/drawing/2014/main" id="{6AB687F2-D379-4905-B11C-CA8550E25EB5}"/>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400" baseline="0">
                <a:ea typeface="+mn-ea"/>
              </a:endParaRPr>
            </a:p>
          </p:txBody>
        </p:sp>
      </p:grpSp>
      <p:grpSp>
        <p:nvGrpSpPr>
          <p:cNvPr id="142" name="LegendMoons" hidden="1">
            <a:extLst>
              <a:ext uri="{FF2B5EF4-FFF2-40B4-BE49-F238E27FC236}">
                <a16:creationId xmlns:a16="http://schemas.microsoft.com/office/drawing/2014/main" id="{FF367DA0-0ACF-4C96-A6B7-09AA0C27A2E0}"/>
              </a:ext>
            </a:extLst>
          </p:cNvPr>
          <p:cNvGrpSpPr/>
          <p:nvPr userDrawn="1"/>
        </p:nvGrpSpPr>
        <p:grpSpPr>
          <a:xfrm>
            <a:off x="10688315" y="1415983"/>
            <a:ext cx="948949" cy="1731859"/>
            <a:chOff x="7723680" y="1702457"/>
            <a:chExt cx="948949" cy="1731859"/>
          </a:xfrm>
        </p:grpSpPr>
        <p:sp>
          <p:nvSpPr>
            <p:cNvPr id="143" name="Legend1" hidden="1">
              <a:extLst>
                <a:ext uri="{FF2B5EF4-FFF2-40B4-BE49-F238E27FC236}">
                  <a16:creationId xmlns:a16="http://schemas.microsoft.com/office/drawing/2014/main" id="{03FC3CEC-11CC-4560-8732-3A66B8429D08}"/>
                </a:ext>
              </a:extLst>
            </p:cNvPr>
            <p:cNvSpPr txBox="1"/>
            <p:nvPr/>
          </p:nvSpPr>
          <p:spPr>
            <a:xfrm>
              <a:off x="8076312" y="1709816"/>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44" name="Legend2" hidden="1">
              <a:extLst>
                <a:ext uri="{FF2B5EF4-FFF2-40B4-BE49-F238E27FC236}">
                  <a16:creationId xmlns:a16="http://schemas.microsoft.com/office/drawing/2014/main" id="{9D0F303C-15FF-45AD-9F83-616BC234435F}"/>
                </a:ext>
              </a:extLst>
            </p:cNvPr>
            <p:cNvSpPr txBox="1"/>
            <p:nvPr/>
          </p:nvSpPr>
          <p:spPr>
            <a:xfrm>
              <a:off x="8076312" y="2085275"/>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45" name="Legend3" hidden="1">
              <a:extLst>
                <a:ext uri="{FF2B5EF4-FFF2-40B4-BE49-F238E27FC236}">
                  <a16:creationId xmlns:a16="http://schemas.microsoft.com/office/drawing/2014/main" id="{8F1B4A72-806D-4AEA-A58B-62B450AC330C}"/>
                </a:ext>
              </a:extLst>
            </p:cNvPr>
            <p:cNvSpPr txBox="1"/>
            <p:nvPr/>
          </p:nvSpPr>
          <p:spPr>
            <a:xfrm>
              <a:off x="8076312" y="246073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46" name="Legend4" hidden="1">
              <a:extLst>
                <a:ext uri="{FF2B5EF4-FFF2-40B4-BE49-F238E27FC236}">
                  <a16:creationId xmlns:a16="http://schemas.microsoft.com/office/drawing/2014/main" id="{471A13B2-D815-42D9-9CFA-0809940C76ED}"/>
                </a:ext>
              </a:extLst>
            </p:cNvPr>
            <p:cNvSpPr txBox="1"/>
            <p:nvPr/>
          </p:nvSpPr>
          <p:spPr>
            <a:xfrm>
              <a:off x="8076312" y="2836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47" name="Legend5" hidden="1">
              <a:extLst>
                <a:ext uri="{FF2B5EF4-FFF2-40B4-BE49-F238E27FC236}">
                  <a16:creationId xmlns:a16="http://schemas.microsoft.com/office/drawing/2014/main" id="{F494859F-B5BF-473B-8EF7-4E4FDBDC53B6}"/>
                </a:ext>
              </a:extLst>
            </p:cNvPr>
            <p:cNvSpPr txBox="1"/>
            <p:nvPr/>
          </p:nvSpPr>
          <p:spPr>
            <a:xfrm>
              <a:off x="8076312" y="321165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grpSp>
          <p:nvGrpSpPr>
            <p:cNvPr id="274" name="MoonLegend1" hidden="1">
              <a:extLst>
                <a:ext uri="{FF2B5EF4-FFF2-40B4-BE49-F238E27FC236}">
                  <a16:creationId xmlns:a16="http://schemas.microsoft.com/office/drawing/2014/main" id="{0E9FC5DA-1179-4A7D-BAD3-73436DB5F400}"/>
                </a:ext>
              </a:extLst>
            </p:cNvPr>
            <p:cNvGrpSpPr>
              <a:grpSpLocks noChangeAspect="1"/>
            </p:cNvGrpSpPr>
            <p:nvPr>
              <p:custDataLst>
                <p:tags r:id="rId16"/>
              </p:custDataLst>
            </p:nvPr>
          </p:nvGrpSpPr>
          <p:grpSpPr>
            <a:xfrm>
              <a:off x="7723680" y="1702457"/>
              <a:ext cx="228600" cy="228600"/>
              <a:chOff x="762000" y="1270000"/>
              <a:chExt cx="254000" cy="254000"/>
            </a:xfrm>
          </p:grpSpPr>
          <p:sp>
            <p:nvSpPr>
              <p:cNvPr id="288" name="Oval 287" hidden="1">
                <a:extLst>
                  <a:ext uri="{FF2B5EF4-FFF2-40B4-BE49-F238E27FC236}">
                    <a16:creationId xmlns:a16="http://schemas.microsoft.com/office/drawing/2014/main" id="{BFA4355C-E36C-45A1-9C30-FE4D6C4AA336}"/>
                  </a:ext>
                </a:extLst>
              </p:cNvPr>
              <p:cNvSpPr/>
              <p:nvPr>
                <p:custDataLst>
                  <p:tags r:id="rId29"/>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89" name="Arc 288" hidden="1">
                <a:extLst>
                  <a:ext uri="{FF2B5EF4-FFF2-40B4-BE49-F238E27FC236}">
                    <a16:creationId xmlns:a16="http://schemas.microsoft.com/office/drawing/2014/main" id="{A4A71B73-7A77-4EF1-9781-C148DEE579BB}"/>
                  </a:ext>
                </a:extLst>
              </p:cNvPr>
              <p:cNvSpPr/>
              <p:nvPr>
                <p:custDataLst>
                  <p:tags r:id="rId30"/>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76" name="MoonLegend2" hidden="1">
              <a:extLst>
                <a:ext uri="{FF2B5EF4-FFF2-40B4-BE49-F238E27FC236}">
                  <a16:creationId xmlns:a16="http://schemas.microsoft.com/office/drawing/2014/main" id="{68F9EBAC-CCA6-464C-BA6B-2194A0B215AF}"/>
                </a:ext>
              </a:extLst>
            </p:cNvPr>
            <p:cNvGrpSpPr>
              <a:grpSpLocks noChangeAspect="1"/>
            </p:cNvGrpSpPr>
            <p:nvPr>
              <p:custDataLst>
                <p:tags r:id="rId17"/>
              </p:custDataLst>
            </p:nvPr>
          </p:nvGrpSpPr>
          <p:grpSpPr>
            <a:xfrm>
              <a:off x="7723680" y="2078270"/>
              <a:ext cx="228600" cy="228600"/>
              <a:chOff x="762000" y="1270000"/>
              <a:chExt cx="254000" cy="254000"/>
            </a:xfrm>
          </p:grpSpPr>
          <p:sp>
            <p:nvSpPr>
              <p:cNvPr id="286" name="Oval 285" hidden="1">
                <a:extLst>
                  <a:ext uri="{FF2B5EF4-FFF2-40B4-BE49-F238E27FC236}">
                    <a16:creationId xmlns:a16="http://schemas.microsoft.com/office/drawing/2014/main" id="{5C4E2413-25C9-436A-AF1D-5484A3DF4BE4}"/>
                  </a:ext>
                </a:extLst>
              </p:cNvPr>
              <p:cNvSpPr/>
              <p:nvPr>
                <p:custDataLst>
                  <p:tags r:id="rId27"/>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87" name="Arc 286" hidden="1">
                <a:extLst>
                  <a:ext uri="{FF2B5EF4-FFF2-40B4-BE49-F238E27FC236}">
                    <a16:creationId xmlns:a16="http://schemas.microsoft.com/office/drawing/2014/main" id="{3F844E73-859D-409F-AF58-0F5F03390217}"/>
                  </a:ext>
                </a:extLst>
              </p:cNvPr>
              <p:cNvSpPr/>
              <p:nvPr>
                <p:custDataLst>
                  <p:tags r:id="rId28"/>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77" name="MoonLegend3" hidden="1">
              <a:extLst>
                <a:ext uri="{FF2B5EF4-FFF2-40B4-BE49-F238E27FC236}">
                  <a16:creationId xmlns:a16="http://schemas.microsoft.com/office/drawing/2014/main" id="{1457B6A4-3BB8-4FAA-A68E-A3D59688C214}"/>
                </a:ext>
              </a:extLst>
            </p:cNvPr>
            <p:cNvGrpSpPr>
              <a:grpSpLocks noChangeAspect="1"/>
            </p:cNvGrpSpPr>
            <p:nvPr>
              <p:custDataLst>
                <p:tags r:id="rId18"/>
              </p:custDataLst>
            </p:nvPr>
          </p:nvGrpSpPr>
          <p:grpSpPr>
            <a:xfrm>
              <a:off x="7723680" y="2454085"/>
              <a:ext cx="228600" cy="228600"/>
              <a:chOff x="762000" y="1270000"/>
              <a:chExt cx="254000" cy="254000"/>
            </a:xfrm>
          </p:grpSpPr>
          <p:sp>
            <p:nvSpPr>
              <p:cNvPr id="284" name="Oval 283" hidden="1">
                <a:extLst>
                  <a:ext uri="{FF2B5EF4-FFF2-40B4-BE49-F238E27FC236}">
                    <a16:creationId xmlns:a16="http://schemas.microsoft.com/office/drawing/2014/main" id="{CCBE9C7C-C53E-4215-8A08-8BC9AF05DE7C}"/>
                  </a:ext>
                </a:extLst>
              </p:cNvPr>
              <p:cNvSpPr/>
              <p:nvPr>
                <p:custDataLst>
                  <p:tags r:id="rId25"/>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85" name="Arc 284" hidden="1">
                <a:extLst>
                  <a:ext uri="{FF2B5EF4-FFF2-40B4-BE49-F238E27FC236}">
                    <a16:creationId xmlns:a16="http://schemas.microsoft.com/office/drawing/2014/main" id="{A86F4B27-5CD1-4CE9-9E13-54F7D99CCA13}"/>
                  </a:ext>
                </a:extLst>
              </p:cNvPr>
              <p:cNvSpPr/>
              <p:nvPr>
                <p:custDataLst>
                  <p:tags r:id="rId26"/>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78" name="MoonLegend4" hidden="1">
              <a:extLst>
                <a:ext uri="{FF2B5EF4-FFF2-40B4-BE49-F238E27FC236}">
                  <a16:creationId xmlns:a16="http://schemas.microsoft.com/office/drawing/2014/main" id="{4E981FEA-B3B0-4BEC-B1EB-DE3A8B24DD70}"/>
                </a:ext>
              </a:extLst>
            </p:cNvPr>
            <p:cNvGrpSpPr>
              <a:grpSpLocks noChangeAspect="1"/>
            </p:cNvGrpSpPr>
            <p:nvPr>
              <p:custDataLst>
                <p:tags r:id="rId19"/>
              </p:custDataLst>
            </p:nvPr>
          </p:nvGrpSpPr>
          <p:grpSpPr>
            <a:xfrm>
              <a:off x="7723680" y="2829900"/>
              <a:ext cx="228600" cy="228600"/>
              <a:chOff x="762000" y="1270000"/>
              <a:chExt cx="254000" cy="254000"/>
            </a:xfrm>
          </p:grpSpPr>
          <p:sp>
            <p:nvSpPr>
              <p:cNvPr id="282" name="Oval 281" hidden="1">
                <a:extLst>
                  <a:ext uri="{FF2B5EF4-FFF2-40B4-BE49-F238E27FC236}">
                    <a16:creationId xmlns:a16="http://schemas.microsoft.com/office/drawing/2014/main" id="{B5219563-576D-409F-8173-428C01D50D8A}"/>
                  </a:ext>
                </a:extLst>
              </p:cNvPr>
              <p:cNvSpPr/>
              <p:nvPr>
                <p:custDataLst>
                  <p:tags r:id="rId23"/>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83" name="Arc 282" hidden="1">
                <a:extLst>
                  <a:ext uri="{FF2B5EF4-FFF2-40B4-BE49-F238E27FC236}">
                    <a16:creationId xmlns:a16="http://schemas.microsoft.com/office/drawing/2014/main" id="{84A90F41-1A98-4002-B6FE-5771B42CA8E0}"/>
                  </a:ext>
                </a:extLst>
              </p:cNvPr>
              <p:cNvSpPr/>
              <p:nvPr>
                <p:custDataLst>
                  <p:tags r:id="rId24"/>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79" name="MoonLegend5" hidden="1">
              <a:extLst>
                <a:ext uri="{FF2B5EF4-FFF2-40B4-BE49-F238E27FC236}">
                  <a16:creationId xmlns:a16="http://schemas.microsoft.com/office/drawing/2014/main" id="{A931A43B-80DD-4F96-AC41-B2B7289BB204}"/>
                </a:ext>
              </a:extLst>
            </p:cNvPr>
            <p:cNvGrpSpPr>
              <a:grpSpLocks noChangeAspect="1"/>
            </p:cNvGrpSpPr>
            <p:nvPr>
              <p:custDataLst>
                <p:tags r:id="rId20"/>
              </p:custDataLst>
            </p:nvPr>
          </p:nvGrpSpPr>
          <p:grpSpPr>
            <a:xfrm>
              <a:off x="7723680" y="3205716"/>
              <a:ext cx="228600" cy="228600"/>
              <a:chOff x="762000" y="1270000"/>
              <a:chExt cx="254000" cy="254000"/>
            </a:xfrm>
          </p:grpSpPr>
          <p:sp>
            <p:nvSpPr>
              <p:cNvPr id="280" name="Oval 279" hidden="1">
                <a:extLst>
                  <a:ext uri="{FF2B5EF4-FFF2-40B4-BE49-F238E27FC236}">
                    <a16:creationId xmlns:a16="http://schemas.microsoft.com/office/drawing/2014/main" id="{77823058-CBEA-41FD-92FC-25E3CC169121}"/>
                  </a:ext>
                </a:extLst>
              </p:cNvPr>
              <p:cNvSpPr/>
              <p:nvPr>
                <p:custDataLst>
                  <p:tags r:id="rId21"/>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81" name="Arc 280" hidden="1">
                <a:extLst>
                  <a:ext uri="{FF2B5EF4-FFF2-40B4-BE49-F238E27FC236}">
                    <a16:creationId xmlns:a16="http://schemas.microsoft.com/office/drawing/2014/main" id="{7EE836CC-B3CA-4581-A312-877AA4D89EF5}"/>
                  </a:ext>
                </a:extLst>
              </p:cNvPr>
              <p:cNvSpPr/>
              <p:nvPr>
                <p:custDataLst>
                  <p:tags r:id="rId22"/>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grpSp>
        <p:nvGrpSpPr>
          <p:cNvPr id="290" name="LegendBoxes" hidden="1">
            <a:extLst>
              <a:ext uri="{FF2B5EF4-FFF2-40B4-BE49-F238E27FC236}">
                <a16:creationId xmlns:a16="http://schemas.microsoft.com/office/drawing/2014/main" id="{85C42D47-296D-45F3-826B-65F02AF3A457}"/>
              </a:ext>
            </a:extLst>
          </p:cNvPr>
          <p:cNvGrpSpPr/>
          <p:nvPr userDrawn="1"/>
        </p:nvGrpSpPr>
        <p:grpSpPr>
          <a:xfrm>
            <a:off x="10714801" y="4520490"/>
            <a:ext cx="922463" cy="1717282"/>
            <a:chOff x="10652400" y="4322824"/>
            <a:chExt cx="922463" cy="1717282"/>
          </a:xfrm>
        </p:grpSpPr>
        <p:sp>
          <p:nvSpPr>
            <p:cNvPr id="291" name="RectangleLegend1" hidden="1">
              <a:extLst>
                <a:ext uri="{FF2B5EF4-FFF2-40B4-BE49-F238E27FC236}">
                  <a16:creationId xmlns:a16="http://schemas.microsoft.com/office/drawing/2014/main" id="{CDE381BB-8DAD-4E22-8C5E-ADECE907638C}"/>
                </a:ext>
              </a:extLst>
            </p:cNvPr>
            <p:cNvSpPr/>
            <p:nvPr/>
          </p:nvSpPr>
          <p:spPr>
            <a:xfrm>
              <a:off x="1065240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92" name="RectangleLegend2" hidden="1">
              <a:extLst>
                <a:ext uri="{FF2B5EF4-FFF2-40B4-BE49-F238E27FC236}">
                  <a16:creationId xmlns:a16="http://schemas.microsoft.com/office/drawing/2014/main" id="{BA709797-7080-4805-ADB3-4173A7B50A60}"/>
                </a:ext>
              </a:extLst>
            </p:cNvPr>
            <p:cNvSpPr/>
            <p:nvPr/>
          </p:nvSpPr>
          <p:spPr>
            <a:xfrm>
              <a:off x="1065240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93" name="RectangleLegend3" hidden="1">
              <a:extLst>
                <a:ext uri="{FF2B5EF4-FFF2-40B4-BE49-F238E27FC236}">
                  <a16:creationId xmlns:a16="http://schemas.microsoft.com/office/drawing/2014/main" id="{D8091145-CCE8-4B1E-BE78-A29E41A8F077}"/>
                </a:ext>
              </a:extLst>
            </p:cNvPr>
            <p:cNvSpPr/>
            <p:nvPr/>
          </p:nvSpPr>
          <p:spPr>
            <a:xfrm>
              <a:off x="1065240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94" name="RectangleLegend4" hidden="1">
              <a:extLst>
                <a:ext uri="{FF2B5EF4-FFF2-40B4-BE49-F238E27FC236}">
                  <a16:creationId xmlns:a16="http://schemas.microsoft.com/office/drawing/2014/main" id="{B926BD28-C6DE-4427-843B-E43E483BD3FD}"/>
                </a:ext>
              </a:extLst>
            </p:cNvPr>
            <p:cNvSpPr/>
            <p:nvPr/>
          </p:nvSpPr>
          <p:spPr>
            <a:xfrm>
              <a:off x="1065240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95" name="RectangleLegend5" hidden="1">
              <a:extLst>
                <a:ext uri="{FF2B5EF4-FFF2-40B4-BE49-F238E27FC236}">
                  <a16:creationId xmlns:a16="http://schemas.microsoft.com/office/drawing/2014/main" id="{B090D1F5-8739-443B-B242-8A9C6BDC65FC}"/>
                </a:ext>
              </a:extLst>
            </p:cNvPr>
            <p:cNvSpPr/>
            <p:nvPr/>
          </p:nvSpPr>
          <p:spPr>
            <a:xfrm>
              <a:off x="1065240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96" name="Legend1" hidden="1">
              <a:extLst>
                <a:ext uri="{FF2B5EF4-FFF2-40B4-BE49-F238E27FC236}">
                  <a16:creationId xmlns:a16="http://schemas.microsoft.com/office/drawing/2014/main" id="{54F10FF6-4163-409E-BD45-451635FB8F18}"/>
                </a:ext>
              </a:extLst>
            </p:cNvPr>
            <p:cNvSpPr txBox="1"/>
            <p:nvPr/>
          </p:nvSpPr>
          <p:spPr>
            <a:xfrm>
              <a:off x="10978546" y="432282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97" name="Legend2" hidden="1">
              <a:extLst>
                <a:ext uri="{FF2B5EF4-FFF2-40B4-BE49-F238E27FC236}">
                  <a16:creationId xmlns:a16="http://schemas.microsoft.com/office/drawing/2014/main" id="{9DA71E40-BD40-48E2-A8C0-E7A1380D86C1}"/>
                </a:ext>
              </a:extLst>
            </p:cNvPr>
            <p:cNvSpPr txBox="1"/>
            <p:nvPr/>
          </p:nvSpPr>
          <p:spPr>
            <a:xfrm>
              <a:off x="10978546" y="470232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98" name="Legend3" hidden="1">
              <a:extLst>
                <a:ext uri="{FF2B5EF4-FFF2-40B4-BE49-F238E27FC236}">
                  <a16:creationId xmlns:a16="http://schemas.microsoft.com/office/drawing/2014/main" id="{5B3DACDB-457C-4F51-8B34-680FBC35EB13}"/>
                </a:ext>
              </a:extLst>
            </p:cNvPr>
            <p:cNvSpPr txBox="1"/>
            <p:nvPr/>
          </p:nvSpPr>
          <p:spPr>
            <a:xfrm>
              <a:off x="10978546" y="5081820"/>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99" name="Legend4" hidden="1">
              <a:extLst>
                <a:ext uri="{FF2B5EF4-FFF2-40B4-BE49-F238E27FC236}">
                  <a16:creationId xmlns:a16="http://schemas.microsoft.com/office/drawing/2014/main" id="{321F4B26-F893-42CE-99C1-221B1494A7EF}"/>
                </a:ext>
              </a:extLst>
            </p:cNvPr>
            <p:cNvSpPr txBox="1"/>
            <p:nvPr/>
          </p:nvSpPr>
          <p:spPr>
            <a:xfrm>
              <a:off x="10978546" y="5453241"/>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300" name="Legend5" hidden="1">
              <a:extLst>
                <a:ext uri="{FF2B5EF4-FFF2-40B4-BE49-F238E27FC236}">
                  <a16:creationId xmlns:a16="http://schemas.microsoft.com/office/drawing/2014/main" id="{113A9EFB-590F-4B85-935A-A5BD33FEA462}"/>
                </a:ext>
              </a:extLst>
            </p:cNvPr>
            <p:cNvSpPr txBox="1"/>
            <p:nvPr/>
          </p:nvSpPr>
          <p:spPr>
            <a:xfrm>
              <a:off x="10978545" y="582466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grpSp>
      <p:sp>
        <p:nvSpPr>
          <p:cNvPr id="149" name="Text Placeholder 2">
            <a:extLst>
              <a:ext uri="{FF2B5EF4-FFF2-40B4-BE49-F238E27FC236}">
                <a16:creationId xmlns:a16="http://schemas.microsoft.com/office/drawing/2014/main" id="{7C808343-0544-43F2-9D49-2E4D190279C9}"/>
              </a:ext>
            </a:extLst>
          </p:cNvPr>
          <p:cNvSpPr txBox="1">
            <a:spLocks/>
          </p:cNvSpPr>
          <p:nvPr userDrawn="1"/>
        </p:nvSpPr>
        <p:spPr bwMode="ltGray">
          <a:xfrm>
            <a:off x="5381061" y="6701002"/>
            <a:ext cx="1429879" cy="83100"/>
          </a:xfrm>
          <a:prstGeom prst="rect">
            <a:avLst/>
          </a:prstGeom>
        </p:spPr>
        <p:txBody>
          <a:bodyPr wrap="none" lIns="0" tIns="0" rIns="0" bIns="0">
            <a:spAutoFit/>
          </a:bodyPr>
          <a:lstStyle>
            <a:defPPr>
              <a:defRPr lang="en-US"/>
            </a:defPPr>
            <a:lvl1pPr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indent="0" algn="ctr" defTabSz="1219183" rtl="0" eaLnBrk="1" fontAlgn="base" latinLnBrk="0" hangingPunct="1">
              <a:lnSpc>
                <a:spcPct val="90000"/>
              </a:lnSpc>
              <a:spcBef>
                <a:spcPts val="133"/>
              </a:spcBef>
              <a:spcAft>
                <a:spcPts val="133"/>
              </a:spcAft>
              <a:buClrTx/>
              <a:buSzTx/>
              <a:buFontTx/>
              <a:buNone/>
              <a:tabLst/>
              <a:defRPr/>
            </a:pPr>
            <a:r>
              <a:rPr lang="en-US" sz="600" b="0" i="0" u="none" baseline="0">
                <a:solidFill>
                  <a:srgbClr val="808080"/>
                </a:solidFill>
                <a:latin typeface="Arial" panose="020B0604020202020204" pitchFamily="34" charset="0"/>
              </a:rPr>
              <a:t>Copyright © Dell Inc. All Rights Reserved.</a:t>
            </a:r>
          </a:p>
        </p:txBody>
      </p:sp>
      <p:pic>
        <p:nvPicPr>
          <p:cNvPr id="134" name="Logo">
            <a:extLst>
              <a:ext uri="{FF2B5EF4-FFF2-40B4-BE49-F238E27FC236}">
                <a16:creationId xmlns:a16="http://schemas.microsoft.com/office/drawing/2014/main" id="{32C336CA-F338-483B-80F8-3F3D52122ED9}"/>
              </a:ext>
            </a:extLst>
          </p:cNvPr>
          <p:cNvPicPr>
            <a:picLocks noChangeAspect="1"/>
          </p:cNvPicPr>
          <p:nvPr userDrawn="1"/>
        </p:nvPicPr>
        <p:blipFill>
          <a:blip r:embed="rId33">
            <a:extLst>
              <a:ext uri="{28A0092B-C50C-407E-A947-70E740481C1C}">
                <a14:useLocalDpi xmlns:a14="http://schemas.microsoft.com/office/drawing/2010/main"/>
              </a:ext>
            </a:extLst>
          </a:blip>
          <a:stretch>
            <a:fillRect/>
          </a:stretch>
        </p:blipFill>
        <p:spPr bwMode="ltGray">
          <a:xfrm>
            <a:off x="10198608" y="6455978"/>
            <a:ext cx="1438656" cy="187024"/>
          </a:xfrm>
          <a:prstGeom prst="rect">
            <a:avLst/>
          </a:prstGeom>
        </p:spPr>
      </p:pic>
    </p:spTree>
    <p:extLst>
      <p:ext uri="{BB962C8B-B14F-4D97-AF65-F5344CB8AC3E}">
        <p14:creationId xmlns:p14="http://schemas.microsoft.com/office/powerpoint/2010/main" val="208360458"/>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Lst>
  <p:txStyles>
    <p:titleStyle>
      <a:lvl1pPr algn="l" defTabSz="914400" rtl="0" eaLnBrk="1" latinLnBrk="0" hangingPunct="1">
        <a:lnSpc>
          <a:spcPct val="100000"/>
        </a:lnSpc>
        <a:spcBef>
          <a:spcPct val="0"/>
        </a:spcBef>
        <a:buNone/>
        <a:defRPr lang="en-US" sz="2500" b="0" kern="1200" spc="0" baseline="0" dirty="0">
          <a:ln w="6350" cap="flat">
            <a:noFill/>
            <a:miter lim="800000"/>
          </a:ln>
          <a:solidFill>
            <a:schemeClr val="accent2"/>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78">
          <p15:clr>
            <a:srgbClr val="5ACBF0"/>
          </p15:clr>
        </p15:guide>
        <p15:guide id="3" orient="horz" pos="3912">
          <p15:clr>
            <a:srgbClr val="5ACBF0"/>
          </p15:clr>
        </p15:guide>
        <p15:guide id="4" orient="horz" pos="890">
          <p15:clr>
            <a:srgbClr val="F26B43"/>
          </p15:clr>
        </p15:guide>
        <p15:guide id="5" pos="7329">
          <p15:clr>
            <a:srgbClr val="F26B43"/>
          </p15:clr>
        </p15:guide>
        <p15:guide id="6" pos="345">
          <p15:clr>
            <a:srgbClr val="F26B43"/>
          </p15:clr>
        </p15:guide>
        <p15:guide id="8" orient="horz" pos="417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5"/>
            </p:custDataLst>
            <p:extLst>
              <p:ext uri="{D42A27DB-BD31-4B8C-83A1-F6EECF244321}">
                <p14:modId xmlns:p14="http://schemas.microsoft.com/office/powerpoint/2010/main" val="99165292"/>
              </p:ext>
            </p:ext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Slide" r:id="rId25" imgW="413" imgH="416" progId="TCLayout.ActiveDocument.1">
                  <p:embed/>
                </p:oleObj>
              </mc:Choice>
              <mc:Fallback>
                <p:oleObj name="think-cell Slide" r:id="rId25" imgW="413" imgH="416" progId="TCLayout.ActiveDocument.1">
                  <p:embed/>
                  <p:pic>
                    <p:nvPicPr>
                      <p:cNvPr id="3" name="Object 6" hidden="1">
                        <a:extLst>
                          <a:ext uri="{FF2B5EF4-FFF2-40B4-BE49-F238E27FC236}">
                            <a16:creationId xmlns:a16="http://schemas.microsoft.com/office/drawing/2014/main" id="{4BC40847-AF8B-4097-9A07-2349A751A051}"/>
                          </a:ext>
                        </a:extLst>
                      </p:cNvPr>
                      <p:cNvPicPr/>
                      <p:nvPr/>
                    </p:nvPicPr>
                    <p:blipFill>
                      <a:blip r:embed="rId26"/>
                      <a:stretch>
                        <a:fillRect/>
                      </a:stretch>
                    </p:blipFill>
                    <p:spPr>
                      <a:xfrm>
                        <a:off x="1589" y="1589"/>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5B28737-798E-48D4-BBDB-8EB35CB9FFFB}"/>
              </a:ext>
            </a:extLst>
          </p:cNvPr>
          <p:cNvSpPr/>
          <p:nvPr userDrawn="1">
            <p:custDataLst>
              <p:tags r:id="rId6"/>
            </p:custDataLst>
          </p:nvPr>
        </p:nvSpPr>
        <p:spPr>
          <a:xfrm>
            <a:off x="1" y="1"/>
            <a:ext cx="158751" cy="158751"/>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grpSp>
        <p:nvGrpSpPr>
          <p:cNvPr id="170" name="Grid" hidden="1">
            <a:extLst>
              <a:ext uri="{FF2B5EF4-FFF2-40B4-BE49-F238E27FC236}">
                <a16:creationId xmlns:a16="http://schemas.microsoft.com/office/drawing/2014/main" id="{3BBFEB30-B5C9-4D5C-9A82-066C6BF363E3}"/>
              </a:ext>
            </a:extLst>
          </p:cNvPr>
          <p:cNvGrpSpPr/>
          <p:nvPr userDrawn="1"/>
        </p:nvGrpSpPr>
        <p:grpSpPr>
          <a:xfrm>
            <a:off x="1" y="0"/>
            <a:ext cx="12190476" cy="6858000"/>
            <a:chOff x="0" y="0"/>
            <a:chExt cx="12190476" cy="6858000"/>
          </a:xfrm>
        </p:grpSpPr>
        <p:sp>
          <p:nvSpPr>
            <p:cNvPr id="171" name="Freeform: Shape 170">
              <a:extLst>
                <a:ext uri="{FF2B5EF4-FFF2-40B4-BE49-F238E27FC236}">
                  <a16:creationId xmlns:a16="http://schemas.microsoft.com/office/drawing/2014/main" id="{950B3518-D8B6-4062-A4CE-0C1A1A286FE1}"/>
                </a:ext>
              </a:extLst>
            </p:cNvPr>
            <p:cNvSpPr/>
            <p:nvPr userDrawn="1"/>
          </p:nvSpPr>
          <p:spPr bwMode="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172" name="Freeform: Shape 171">
              <a:extLst>
                <a:ext uri="{FF2B5EF4-FFF2-40B4-BE49-F238E27FC236}">
                  <a16:creationId xmlns:a16="http://schemas.microsoft.com/office/drawing/2014/main" id="{EC45F528-EF91-4619-AF16-5D11F63D2FFC}"/>
                </a:ext>
              </a:extLst>
            </p:cNvPr>
            <p:cNvSpPr/>
            <p:nvPr/>
          </p:nvSpPr>
          <p:spPr bwMode="gray">
            <a:xfrm>
              <a:off x="1524" y="0"/>
              <a:ext cx="12188952" cy="6858000"/>
            </a:xfrm>
            <a:custGeom>
              <a:avLst/>
              <a:gdLst>
                <a:gd name="connsiteX0" fmla="*/ 553212 w 12188952"/>
                <a:gd name="connsiteY0" fmla="*/ 1405610 h 6858000"/>
                <a:gd name="connsiteX1" fmla="*/ 553212 w 12188952"/>
                <a:gd name="connsiteY1" fmla="*/ 1709928 h 6858000"/>
                <a:gd name="connsiteX2" fmla="*/ 551868 w 12188952"/>
                <a:gd name="connsiteY2" fmla="*/ 1709928 h 6858000"/>
                <a:gd name="connsiteX3" fmla="*/ 551868 w 12188952"/>
                <a:gd name="connsiteY3" fmla="*/ 6217920 h 6858000"/>
                <a:gd name="connsiteX4" fmla="*/ 553212 w 12188952"/>
                <a:gd name="connsiteY4" fmla="*/ 6217920 h 6858000"/>
                <a:gd name="connsiteX5" fmla="*/ 11635740 w 12188952"/>
                <a:gd name="connsiteY5" fmla="*/ 6217920 h 6858000"/>
                <a:gd name="connsiteX6" fmla="*/ 11636196 w 12188952"/>
                <a:gd name="connsiteY6" fmla="*/ 6217920 h 6858000"/>
                <a:gd name="connsiteX7" fmla="*/ 11636196 w 12188952"/>
                <a:gd name="connsiteY7" fmla="*/ 1709928 h 6858000"/>
                <a:gd name="connsiteX8" fmla="*/ 11635740 w 12188952"/>
                <a:gd name="connsiteY8" fmla="*/ 1709928 h 6858000"/>
                <a:gd name="connsiteX9" fmla="*/ 11635740 w 12188952"/>
                <a:gd name="connsiteY9" fmla="*/ 1405610 h 6858000"/>
                <a:gd name="connsiteX10" fmla="*/ 0 w 12188952"/>
                <a:gd name="connsiteY10" fmla="*/ 0 h 6858000"/>
                <a:gd name="connsiteX11" fmla="*/ 12188952 w 12188952"/>
                <a:gd name="connsiteY11" fmla="*/ 0 h 6858000"/>
                <a:gd name="connsiteX12" fmla="*/ 12188952 w 12188952"/>
                <a:gd name="connsiteY12" fmla="*/ 6858000 h 6858000"/>
                <a:gd name="connsiteX13" fmla="*/ 0 w 12188952"/>
                <a:gd name="connsiteY1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88952" h="6858000">
                  <a:moveTo>
                    <a:pt x="553212" y="1405610"/>
                  </a:moveTo>
                  <a:lnTo>
                    <a:pt x="553212" y="1709928"/>
                  </a:lnTo>
                  <a:lnTo>
                    <a:pt x="551868" y="1709928"/>
                  </a:lnTo>
                  <a:lnTo>
                    <a:pt x="551868" y="6217920"/>
                  </a:lnTo>
                  <a:lnTo>
                    <a:pt x="553212" y="6217920"/>
                  </a:lnTo>
                  <a:lnTo>
                    <a:pt x="11635740" y="6217920"/>
                  </a:lnTo>
                  <a:lnTo>
                    <a:pt x="11636196" y="6217920"/>
                  </a:lnTo>
                  <a:lnTo>
                    <a:pt x="11636196" y="1709928"/>
                  </a:lnTo>
                  <a:lnTo>
                    <a:pt x="11635740" y="1709928"/>
                  </a:lnTo>
                  <a:lnTo>
                    <a:pt x="11635740" y="1405610"/>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rtl="0"/>
              <a:endParaRPr lang="en-US" sz="1351">
                <a:solidFill>
                  <a:schemeClr val="tx1"/>
                </a:solidFill>
                <a:latin typeface="+mn-lt"/>
              </a:endParaRPr>
            </a:p>
          </p:txBody>
        </p:sp>
        <p:cxnSp>
          <p:nvCxnSpPr>
            <p:cNvPr id="173" name="Straight Connector 172">
              <a:extLst>
                <a:ext uri="{FF2B5EF4-FFF2-40B4-BE49-F238E27FC236}">
                  <a16:creationId xmlns:a16="http://schemas.microsoft.com/office/drawing/2014/main" id="{77ABF7BA-0428-4141-8351-03A2727DECBD}"/>
                </a:ext>
              </a:extLst>
            </p:cNvPr>
            <p:cNvCxnSpPr/>
            <p:nvPr/>
          </p:nvCxnSpPr>
          <p:spPr bwMode="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94EB93D9-2FE5-4212-8DB4-7A0327E33766}"/>
                </a:ext>
              </a:extLst>
            </p:cNvPr>
            <p:cNvCxnSpPr/>
            <p:nvPr/>
          </p:nvCxnSpPr>
          <p:spPr bwMode="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C2F34081-E688-4287-A553-264328F1E1E1}"/>
                </a:ext>
              </a:extLst>
            </p:cNvPr>
            <p:cNvCxnSpPr/>
            <p:nvPr/>
          </p:nvCxnSpPr>
          <p:spPr bwMode="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6868CDEE-044B-4D04-A5D3-6A526BE51179}"/>
                </a:ext>
              </a:extLst>
            </p:cNvPr>
            <p:cNvCxnSpPr/>
            <p:nvPr/>
          </p:nvCxnSpPr>
          <p:spPr bwMode="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0100C653-5CFA-4B3C-BD97-47499B419B53}"/>
                </a:ext>
              </a:extLst>
            </p:cNvPr>
            <p:cNvCxnSpPr/>
            <p:nvPr/>
          </p:nvCxnSpPr>
          <p:spPr bwMode="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F21F5AB2-1154-4ACD-832F-CB2539EE783F}"/>
                </a:ext>
              </a:extLst>
            </p:cNvPr>
            <p:cNvCxnSpPr/>
            <p:nvPr/>
          </p:nvCxnSpPr>
          <p:spPr bwMode="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466910D2-AFA9-4FD1-8D04-D99BB3645452}"/>
                </a:ext>
              </a:extLst>
            </p:cNvPr>
            <p:cNvCxnSpPr/>
            <p:nvPr/>
          </p:nvCxnSpPr>
          <p:spPr bwMode="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1769A11B-0399-4716-A212-6F179313A427}"/>
                </a:ext>
              </a:extLst>
            </p:cNvPr>
            <p:cNvCxnSpPr/>
            <p:nvPr/>
          </p:nvCxnSpPr>
          <p:spPr bwMode="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2CB3272D-021B-49B8-92A5-D1DEB3202AE0}"/>
                </a:ext>
              </a:extLst>
            </p:cNvPr>
            <p:cNvCxnSpPr/>
            <p:nvPr/>
          </p:nvCxnSpPr>
          <p:spPr bwMode="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61701AE9-04C5-4AD4-8DEE-873680FD231F}"/>
                </a:ext>
              </a:extLst>
            </p:cNvPr>
            <p:cNvCxnSpPr/>
            <p:nvPr/>
          </p:nvCxnSpPr>
          <p:spPr bwMode="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4050D91B-89C3-45DE-BE0C-1430E2BE6F4B}"/>
                </a:ext>
              </a:extLst>
            </p:cNvPr>
            <p:cNvCxnSpPr/>
            <p:nvPr/>
          </p:nvCxnSpPr>
          <p:spPr bwMode="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68E5EF5D-0D94-4FCE-8BE2-F0790F7B1879}"/>
                </a:ext>
              </a:extLst>
            </p:cNvPr>
            <p:cNvCxnSpPr/>
            <p:nvPr/>
          </p:nvCxnSpPr>
          <p:spPr bwMode="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203" name="Freeform: Shape 202">
              <a:extLst>
                <a:ext uri="{FF2B5EF4-FFF2-40B4-BE49-F238E27FC236}">
                  <a16:creationId xmlns:a16="http://schemas.microsoft.com/office/drawing/2014/main" id="{205F8351-710E-49E9-A523-EA0755B417C5}"/>
                </a:ext>
              </a:extLst>
            </p:cNvPr>
            <p:cNvSpPr/>
            <p:nvPr/>
          </p:nvSpPr>
          <p:spPr bwMode="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204" name="Freeform: Shape 203">
              <a:extLst>
                <a:ext uri="{FF2B5EF4-FFF2-40B4-BE49-F238E27FC236}">
                  <a16:creationId xmlns:a16="http://schemas.microsoft.com/office/drawing/2014/main" id="{47C1C31B-A122-4A09-9500-27B0684B272F}"/>
                </a:ext>
              </a:extLst>
            </p:cNvPr>
            <p:cNvSpPr/>
            <p:nvPr/>
          </p:nvSpPr>
          <p:spPr bwMode="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205" name="Freeform: Shape 204">
              <a:extLst>
                <a:ext uri="{FF2B5EF4-FFF2-40B4-BE49-F238E27FC236}">
                  <a16:creationId xmlns:a16="http://schemas.microsoft.com/office/drawing/2014/main" id="{7DF86859-7D4B-4DA1-91AA-0992644F5903}"/>
                </a:ext>
              </a:extLst>
            </p:cNvPr>
            <p:cNvSpPr/>
            <p:nvPr/>
          </p:nvSpPr>
          <p:spPr bwMode="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206" name="Freeform: Shape 205">
              <a:extLst>
                <a:ext uri="{FF2B5EF4-FFF2-40B4-BE49-F238E27FC236}">
                  <a16:creationId xmlns:a16="http://schemas.microsoft.com/office/drawing/2014/main" id="{3DC3E9CA-569C-4414-A75A-C805A4A40B64}"/>
                </a:ext>
              </a:extLst>
            </p:cNvPr>
            <p:cNvSpPr/>
            <p:nvPr/>
          </p:nvSpPr>
          <p:spPr bwMode="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207" name="Freeform: Shape 206">
              <a:extLst>
                <a:ext uri="{FF2B5EF4-FFF2-40B4-BE49-F238E27FC236}">
                  <a16:creationId xmlns:a16="http://schemas.microsoft.com/office/drawing/2014/main" id="{B532C466-D8D3-43AC-995C-2B54885AC096}"/>
                </a:ext>
              </a:extLst>
            </p:cNvPr>
            <p:cNvSpPr/>
            <p:nvPr/>
          </p:nvSpPr>
          <p:spPr bwMode="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208" name="Freeform: Shape 207">
              <a:extLst>
                <a:ext uri="{FF2B5EF4-FFF2-40B4-BE49-F238E27FC236}">
                  <a16:creationId xmlns:a16="http://schemas.microsoft.com/office/drawing/2014/main" id="{B0920AE1-B909-471F-9E77-7C3A31509F84}"/>
                </a:ext>
              </a:extLst>
            </p:cNvPr>
            <p:cNvSpPr/>
            <p:nvPr/>
          </p:nvSpPr>
          <p:spPr bwMode="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209" name="Freeform: Shape 208">
              <a:extLst>
                <a:ext uri="{FF2B5EF4-FFF2-40B4-BE49-F238E27FC236}">
                  <a16:creationId xmlns:a16="http://schemas.microsoft.com/office/drawing/2014/main" id="{2A1E8190-F3C6-4BF7-97E3-90F3FC84746E}"/>
                </a:ext>
              </a:extLst>
            </p:cNvPr>
            <p:cNvSpPr/>
            <p:nvPr/>
          </p:nvSpPr>
          <p:spPr bwMode="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210" name="Freeform: Shape 209">
              <a:extLst>
                <a:ext uri="{FF2B5EF4-FFF2-40B4-BE49-F238E27FC236}">
                  <a16:creationId xmlns:a16="http://schemas.microsoft.com/office/drawing/2014/main" id="{33B1FC28-C9D6-4928-BCCE-9873C7DEEFDE}"/>
                </a:ext>
              </a:extLst>
            </p:cNvPr>
            <p:cNvSpPr/>
            <p:nvPr/>
          </p:nvSpPr>
          <p:spPr bwMode="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211" name="Freeform: Shape 210">
              <a:extLst>
                <a:ext uri="{FF2B5EF4-FFF2-40B4-BE49-F238E27FC236}">
                  <a16:creationId xmlns:a16="http://schemas.microsoft.com/office/drawing/2014/main" id="{13C9C1F2-E745-44A5-AEA3-9DE0D69F2B15}"/>
                </a:ext>
              </a:extLst>
            </p:cNvPr>
            <p:cNvSpPr/>
            <p:nvPr/>
          </p:nvSpPr>
          <p:spPr bwMode="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212" name="Freeform: Shape 211">
              <a:extLst>
                <a:ext uri="{FF2B5EF4-FFF2-40B4-BE49-F238E27FC236}">
                  <a16:creationId xmlns:a16="http://schemas.microsoft.com/office/drawing/2014/main" id="{3F7DB9B8-09EF-46A7-9839-EE0FA8E11651}"/>
                </a:ext>
              </a:extLst>
            </p:cNvPr>
            <p:cNvSpPr/>
            <p:nvPr/>
          </p:nvSpPr>
          <p:spPr bwMode="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213" name="Freeform: Shape 212">
              <a:extLst>
                <a:ext uri="{FF2B5EF4-FFF2-40B4-BE49-F238E27FC236}">
                  <a16:creationId xmlns:a16="http://schemas.microsoft.com/office/drawing/2014/main" id="{759DC929-939A-40DF-96D2-82427AD8E191}"/>
                </a:ext>
              </a:extLst>
            </p:cNvPr>
            <p:cNvSpPr/>
            <p:nvPr/>
          </p:nvSpPr>
          <p:spPr bwMode="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214" name="Freeform: Shape 213">
              <a:extLst>
                <a:ext uri="{FF2B5EF4-FFF2-40B4-BE49-F238E27FC236}">
                  <a16:creationId xmlns:a16="http://schemas.microsoft.com/office/drawing/2014/main" id="{71E475EA-3BCA-4BD2-9129-0A15F92784B0}"/>
                </a:ext>
              </a:extLst>
            </p:cNvPr>
            <p:cNvSpPr/>
            <p:nvPr/>
          </p:nvSpPr>
          <p:spPr bwMode="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215" name="Freeform: Shape 214">
              <a:extLst>
                <a:ext uri="{FF2B5EF4-FFF2-40B4-BE49-F238E27FC236}">
                  <a16:creationId xmlns:a16="http://schemas.microsoft.com/office/drawing/2014/main" id="{B58358D8-4286-4ED9-A0FF-82879D8C9183}"/>
                </a:ext>
              </a:extLst>
            </p:cNvPr>
            <p:cNvSpPr/>
            <p:nvPr/>
          </p:nvSpPr>
          <p:spPr bwMode="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216" name="Freeform: Shape 215">
              <a:extLst>
                <a:ext uri="{FF2B5EF4-FFF2-40B4-BE49-F238E27FC236}">
                  <a16:creationId xmlns:a16="http://schemas.microsoft.com/office/drawing/2014/main" id="{07E8672D-5A21-4EE8-8FA5-FBB35E3AF6F8}"/>
                </a:ext>
              </a:extLst>
            </p:cNvPr>
            <p:cNvSpPr/>
            <p:nvPr/>
          </p:nvSpPr>
          <p:spPr bwMode="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217" name="Freeform: Shape 216">
              <a:extLst>
                <a:ext uri="{FF2B5EF4-FFF2-40B4-BE49-F238E27FC236}">
                  <a16:creationId xmlns:a16="http://schemas.microsoft.com/office/drawing/2014/main" id="{FA059A59-9BBE-4F86-862A-48E139D1EE64}"/>
                </a:ext>
              </a:extLst>
            </p:cNvPr>
            <p:cNvSpPr/>
            <p:nvPr userDrawn="1"/>
          </p:nvSpPr>
          <p:spPr bwMode="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218" name="Freeform: Shape 217">
              <a:extLst>
                <a:ext uri="{FF2B5EF4-FFF2-40B4-BE49-F238E27FC236}">
                  <a16:creationId xmlns:a16="http://schemas.microsoft.com/office/drawing/2014/main" id="{55CF5402-4FC2-4420-ABC5-BBFA3EA9D203}"/>
                </a:ext>
              </a:extLst>
            </p:cNvPr>
            <p:cNvSpPr/>
            <p:nvPr userDrawn="1"/>
          </p:nvSpPr>
          <p:spPr bwMode="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219" name="Freeform: Shape 218">
              <a:extLst>
                <a:ext uri="{FF2B5EF4-FFF2-40B4-BE49-F238E27FC236}">
                  <a16:creationId xmlns:a16="http://schemas.microsoft.com/office/drawing/2014/main" id="{10BB1258-8102-4E47-BE2F-816FBB6BA408}"/>
                </a:ext>
              </a:extLst>
            </p:cNvPr>
            <p:cNvSpPr/>
            <p:nvPr userDrawn="1"/>
          </p:nvSpPr>
          <p:spPr bwMode="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220" name="Freeform: Shape 219">
              <a:extLst>
                <a:ext uri="{FF2B5EF4-FFF2-40B4-BE49-F238E27FC236}">
                  <a16:creationId xmlns:a16="http://schemas.microsoft.com/office/drawing/2014/main" id="{B270BD53-6742-47F1-853C-FA770237F3FD}"/>
                </a:ext>
              </a:extLst>
            </p:cNvPr>
            <p:cNvSpPr/>
            <p:nvPr userDrawn="1"/>
          </p:nvSpPr>
          <p:spPr bwMode="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221" name="Freeform: Shape 220">
              <a:extLst>
                <a:ext uri="{FF2B5EF4-FFF2-40B4-BE49-F238E27FC236}">
                  <a16:creationId xmlns:a16="http://schemas.microsoft.com/office/drawing/2014/main" id="{3395B319-4702-4CD9-838C-C0612B6879BC}"/>
                </a:ext>
              </a:extLst>
            </p:cNvPr>
            <p:cNvSpPr/>
            <p:nvPr userDrawn="1"/>
          </p:nvSpPr>
          <p:spPr bwMode="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222" name="Freeform: Shape 221">
              <a:extLst>
                <a:ext uri="{FF2B5EF4-FFF2-40B4-BE49-F238E27FC236}">
                  <a16:creationId xmlns:a16="http://schemas.microsoft.com/office/drawing/2014/main" id="{AE5E70F1-247D-4F01-A473-C5A9226BCADC}"/>
                </a:ext>
              </a:extLst>
            </p:cNvPr>
            <p:cNvSpPr/>
            <p:nvPr userDrawn="1"/>
          </p:nvSpPr>
          <p:spPr bwMode="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223" name="Freeform: Shape 222">
              <a:extLst>
                <a:ext uri="{FF2B5EF4-FFF2-40B4-BE49-F238E27FC236}">
                  <a16:creationId xmlns:a16="http://schemas.microsoft.com/office/drawing/2014/main" id="{732858E4-B133-4A91-9BCA-BF80F093194A}"/>
                </a:ext>
              </a:extLst>
            </p:cNvPr>
            <p:cNvSpPr/>
            <p:nvPr userDrawn="1"/>
          </p:nvSpPr>
          <p:spPr bwMode="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224" name="Freeform: Shape 223">
              <a:extLst>
                <a:ext uri="{FF2B5EF4-FFF2-40B4-BE49-F238E27FC236}">
                  <a16:creationId xmlns:a16="http://schemas.microsoft.com/office/drawing/2014/main" id="{027DED92-EF7A-4687-A1A4-BDAA2F1EAF12}"/>
                </a:ext>
              </a:extLst>
            </p:cNvPr>
            <p:cNvSpPr/>
            <p:nvPr userDrawn="1"/>
          </p:nvSpPr>
          <p:spPr bwMode="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225" name="Freeform: Shape 224">
              <a:extLst>
                <a:ext uri="{FF2B5EF4-FFF2-40B4-BE49-F238E27FC236}">
                  <a16:creationId xmlns:a16="http://schemas.microsoft.com/office/drawing/2014/main" id="{53D72483-35F2-49AC-989D-0E1BC8456803}"/>
                </a:ext>
              </a:extLst>
            </p:cNvPr>
            <p:cNvSpPr/>
            <p:nvPr userDrawn="1"/>
          </p:nvSpPr>
          <p:spPr bwMode="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226" name="Freeform: Shape 225">
              <a:extLst>
                <a:ext uri="{FF2B5EF4-FFF2-40B4-BE49-F238E27FC236}">
                  <a16:creationId xmlns:a16="http://schemas.microsoft.com/office/drawing/2014/main" id="{2DD2F54E-53A3-49F6-905E-B0F8E1348C8E}"/>
                </a:ext>
              </a:extLst>
            </p:cNvPr>
            <p:cNvSpPr/>
            <p:nvPr userDrawn="1"/>
          </p:nvSpPr>
          <p:spPr bwMode="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cxnSp>
          <p:nvCxnSpPr>
            <p:cNvPr id="227" name="Straight Connector 226">
              <a:extLst>
                <a:ext uri="{FF2B5EF4-FFF2-40B4-BE49-F238E27FC236}">
                  <a16:creationId xmlns:a16="http://schemas.microsoft.com/office/drawing/2014/main" id="{557A01EE-7FB2-4BA0-B35A-2F95546E4624}"/>
                </a:ext>
              </a:extLst>
            </p:cNvPr>
            <p:cNvCxnSpPr/>
            <p:nvPr userDrawn="1"/>
          </p:nvCxnSpPr>
          <p:spPr bwMode="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28" name="Straight Connector 227">
              <a:extLst>
                <a:ext uri="{FF2B5EF4-FFF2-40B4-BE49-F238E27FC236}">
                  <a16:creationId xmlns:a16="http://schemas.microsoft.com/office/drawing/2014/main" id="{7FC1C45B-2B29-4A42-8D4B-721F68CA1348}"/>
                </a:ext>
              </a:extLst>
            </p:cNvPr>
            <p:cNvCxnSpPr/>
            <p:nvPr userDrawn="1"/>
          </p:nvCxnSpPr>
          <p:spPr bwMode="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29" name="Straight Connector 228">
              <a:extLst>
                <a:ext uri="{FF2B5EF4-FFF2-40B4-BE49-F238E27FC236}">
                  <a16:creationId xmlns:a16="http://schemas.microsoft.com/office/drawing/2014/main" id="{B1A27E92-9270-4990-A7E0-13762B5DCF31}"/>
                </a:ext>
              </a:extLst>
            </p:cNvPr>
            <p:cNvCxnSpPr/>
            <p:nvPr userDrawn="1"/>
          </p:nvCxnSpPr>
          <p:spPr bwMode="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30" name="Straight Connector 229">
              <a:extLst>
                <a:ext uri="{FF2B5EF4-FFF2-40B4-BE49-F238E27FC236}">
                  <a16:creationId xmlns:a16="http://schemas.microsoft.com/office/drawing/2014/main" id="{9F46154D-791B-4F7D-8E1C-E15CD03A29AA}"/>
                </a:ext>
              </a:extLst>
            </p:cNvPr>
            <p:cNvCxnSpPr/>
            <p:nvPr userDrawn="1"/>
          </p:nvCxnSpPr>
          <p:spPr bwMode="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a16="http://schemas.microsoft.com/office/drawing/2014/main" id="{C9B4B757-25C9-484E-A4FE-A49FBA3319A4}"/>
                </a:ext>
              </a:extLst>
            </p:cNvPr>
            <p:cNvCxnSpPr/>
            <p:nvPr userDrawn="1"/>
          </p:nvCxnSpPr>
          <p:spPr bwMode="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75535B4E-91AD-45A5-B3C9-3699892DFD15}"/>
                </a:ext>
              </a:extLst>
            </p:cNvPr>
            <p:cNvCxnSpPr/>
            <p:nvPr userDrawn="1"/>
          </p:nvCxnSpPr>
          <p:spPr bwMode="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33" name="Straight Connector 232">
              <a:extLst>
                <a:ext uri="{FF2B5EF4-FFF2-40B4-BE49-F238E27FC236}">
                  <a16:creationId xmlns:a16="http://schemas.microsoft.com/office/drawing/2014/main" id="{BB8DA04A-5D80-45BB-8266-4A4ECB242742}"/>
                </a:ext>
              </a:extLst>
            </p:cNvPr>
            <p:cNvCxnSpPr/>
            <p:nvPr userDrawn="1"/>
          </p:nvCxnSpPr>
          <p:spPr bwMode="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34" name="Straight Connector 233">
              <a:extLst>
                <a:ext uri="{FF2B5EF4-FFF2-40B4-BE49-F238E27FC236}">
                  <a16:creationId xmlns:a16="http://schemas.microsoft.com/office/drawing/2014/main" id="{E5E52966-F7BC-421A-9050-FFBE6C9FDFFC}"/>
                </a:ext>
              </a:extLst>
            </p:cNvPr>
            <p:cNvCxnSpPr/>
            <p:nvPr userDrawn="1"/>
          </p:nvCxnSpPr>
          <p:spPr bwMode="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35" name="Straight Connector 234">
              <a:extLst>
                <a:ext uri="{FF2B5EF4-FFF2-40B4-BE49-F238E27FC236}">
                  <a16:creationId xmlns:a16="http://schemas.microsoft.com/office/drawing/2014/main" id="{27183FD6-ADDC-4DBA-AD69-7D5A08920C83}"/>
                </a:ext>
              </a:extLst>
            </p:cNvPr>
            <p:cNvCxnSpPr/>
            <p:nvPr userDrawn="1"/>
          </p:nvCxnSpPr>
          <p:spPr bwMode="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36" name="Straight Connector 235">
              <a:extLst>
                <a:ext uri="{FF2B5EF4-FFF2-40B4-BE49-F238E27FC236}">
                  <a16:creationId xmlns:a16="http://schemas.microsoft.com/office/drawing/2014/main" id="{3B1C3B52-250A-482D-AE65-9AAC3A76868D}"/>
                </a:ext>
              </a:extLst>
            </p:cNvPr>
            <p:cNvCxnSpPr/>
            <p:nvPr userDrawn="1"/>
          </p:nvCxnSpPr>
          <p:spPr bwMode="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37" name="Straight Connector 236">
              <a:extLst>
                <a:ext uri="{FF2B5EF4-FFF2-40B4-BE49-F238E27FC236}">
                  <a16:creationId xmlns:a16="http://schemas.microsoft.com/office/drawing/2014/main" id="{3AB6E369-DE4F-4AA3-9B2B-FD9286DC14EB}"/>
                </a:ext>
              </a:extLst>
            </p:cNvPr>
            <p:cNvCxnSpPr/>
            <p:nvPr userDrawn="1"/>
          </p:nvCxnSpPr>
          <p:spPr bwMode="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38" name="Straight Connector 237">
              <a:extLst>
                <a:ext uri="{FF2B5EF4-FFF2-40B4-BE49-F238E27FC236}">
                  <a16:creationId xmlns:a16="http://schemas.microsoft.com/office/drawing/2014/main" id="{02D96B38-98DE-4984-BD84-08887A144206}"/>
                </a:ext>
              </a:extLst>
            </p:cNvPr>
            <p:cNvCxnSpPr/>
            <p:nvPr userDrawn="1"/>
          </p:nvCxnSpPr>
          <p:spPr bwMode="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39" name="Straight Connector 238">
              <a:extLst>
                <a:ext uri="{FF2B5EF4-FFF2-40B4-BE49-F238E27FC236}">
                  <a16:creationId xmlns:a16="http://schemas.microsoft.com/office/drawing/2014/main" id="{2A47B8B7-112A-4075-B20A-90A845CE256B}"/>
                </a:ext>
              </a:extLst>
            </p:cNvPr>
            <p:cNvCxnSpPr/>
            <p:nvPr userDrawn="1"/>
          </p:nvCxnSpPr>
          <p:spPr bwMode="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40" name="Straight Connector 239">
              <a:extLst>
                <a:ext uri="{FF2B5EF4-FFF2-40B4-BE49-F238E27FC236}">
                  <a16:creationId xmlns:a16="http://schemas.microsoft.com/office/drawing/2014/main" id="{0FEBE3CB-E087-4212-96D5-920E5C903EF2}"/>
                </a:ext>
              </a:extLst>
            </p:cNvPr>
            <p:cNvCxnSpPr/>
            <p:nvPr userDrawn="1"/>
          </p:nvCxnSpPr>
          <p:spPr bwMode="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41" name="Straight Connector 240">
              <a:extLst>
                <a:ext uri="{FF2B5EF4-FFF2-40B4-BE49-F238E27FC236}">
                  <a16:creationId xmlns:a16="http://schemas.microsoft.com/office/drawing/2014/main" id="{3686B76C-7301-4C4A-B5BE-0AFF241FAEB0}"/>
                </a:ext>
              </a:extLst>
            </p:cNvPr>
            <p:cNvCxnSpPr/>
            <p:nvPr userDrawn="1"/>
          </p:nvCxnSpPr>
          <p:spPr bwMode="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42" name="Straight Connector 241">
              <a:extLst>
                <a:ext uri="{FF2B5EF4-FFF2-40B4-BE49-F238E27FC236}">
                  <a16:creationId xmlns:a16="http://schemas.microsoft.com/office/drawing/2014/main" id="{2B029B6E-808D-40CF-A2D1-AADA131A0D00}"/>
                </a:ext>
              </a:extLst>
            </p:cNvPr>
            <p:cNvCxnSpPr/>
            <p:nvPr userDrawn="1"/>
          </p:nvCxnSpPr>
          <p:spPr bwMode="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43" name="Straight Connector 242">
              <a:extLst>
                <a:ext uri="{FF2B5EF4-FFF2-40B4-BE49-F238E27FC236}">
                  <a16:creationId xmlns:a16="http://schemas.microsoft.com/office/drawing/2014/main" id="{8705E053-FBF3-4534-A74B-EC16CC92EE77}"/>
                </a:ext>
              </a:extLst>
            </p:cNvPr>
            <p:cNvCxnSpPr/>
            <p:nvPr userDrawn="1"/>
          </p:nvCxnSpPr>
          <p:spPr bwMode="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44" name="Straight Connector 243">
              <a:extLst>
                <a:ext uri="{FF2B5EF4-FFF2-40B4-BE49-F238E27FC236}">
                  <a16:creationId xmlns:a16="http://schemas.microsoft.com/office/drawing/2014/main" id="{BE0E44BE-C4B0-46A9-A59B-A43157B927C1}"/>
                </a:ext>
              </a:extLst>
            </p:cNvPr>
            <p:cNvCxnSpPr/>
            <p:nvPr userDrawn="1"/>
          </p:nvCxnSpPr>
          <p:spPr bwMode="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45" name="Straight Connector 244">
              <a:extLst>
                <a:ext uri="{FF2B5EF4-FFF2-40B4-BE49-F238E27FC236}">
                  <a16:creationId xmlns:a16="http://schemas.microsoft.com/office/drawing/2014/main" id="{9B09A95B-D404-461F-A093-7C895E3A741F}"/>
                </a:ext>
              </a:extLst>
            </p:cNvPr>
            <p:cNvCxnSpPr/>
            <p:nvPr userDrawn="1"/>
          </p:nvCxnSpPr>
          <p:spPr bwMode="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46" name="Straight Connector 245">
              <a:extLst>
                <a:ext uri="{FF2B5EF4-FFF2-40B4-BE49-F238E27FC236}">
                  <a16:creationId xmlns:a16="http://schemas.microsoft.com/office/drawing/2014/main" id="{A79A7095-2656-44EB-B0A3-4271C7264720}"/>
                </a:ext>
              </a:extLst>
            </p:cNvPr>
            <p:cNvCxnSpPr/>
            <p:nvPr userDrawn="1"/>
          </p:nvCxnSpPr>
          <p:spPr bwMode="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47" name="Straight Connector 246">
              <a:extLst>
                <a:ext uri="{FF2B5EF4-FFF2-40B4-BE49-F238E27FC236}">
                  <a16:creationId xmlns:a16="http://schemas.microsoft.com/office/drawing/2014/main" id="{BA4BC595-5B69-4C71-A5EC-2940C48186D2}"/>
                </a:ext>
              </a:extLst>
            </p:cNvPr>
            <p:cNvCxnSpPr/>
            <p:nvPr userDrawn="1"/>
          </p:nvCxnSpPr>
          <p:spPr bwMode="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48" name="Straight Connector 247">
              <a:extLst>
                <a:ext uri="{FF2B5EF4-FFF2-40B4-BE49-F238E27FC236}">
                  <a16:creationId xmlns:a16="http://schemas.microsoft.com/office/drawing/2014/main" id="{97474A32-631C-4FA8-B250-D9C17610DA92}"/>
                </a:ext>
              </a:extLst>
            </p:cNvPr>
            <p:cNvCxnSpPr/>
            <p:nvPr userDrawn="1"/>
          </p:nvCxnSpPr>
          <p:spPr bwMode="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49" name="Straight Connector 248">
              <a:extLst>
                <a:ext uri="{FF2B5EF4-FFF2-40B4-BE49-F238E27FC236}">
                  <a16:creationId xmlns:a16="http://schemas.microsoft.com/office/drawing/2014/main" id="{4FA397D1-2FFD-4719-93E4-17828F08EC1D}"/>
                </a:ext>
              </a:extLst>
            </p:cNvPr>
            <p:cNvCxnSpPr/>
            <p:nvPr userDrawn="1"/>
          </p:nvCxnSpPr>
          <p:spPr bwMode="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50" name="Straight Connector 249">
              <a:extLst>
                <a:ext uri="{FF2B5EF4-FFF2-40B4-BE49-F238E27FC236}">
                  <a16:creationId xmlns:a16="http://schemas.microsoft.com/office/drawing/2014/main" id="{12CDBCAF-60C0-40A4-97EA-7B190F17D13D}"/>
                </a:ext>
              </a:extLst>
            </p:cNvPr>
            <p:cNvCxnSpPr/>
            <p:nvPr userDrawn="1"/>
          </p:nvCxnSpPr>
          <p:spPr bwMode="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51" name="Straight Connector 250">
              <a:extLst>
                <a:ext uri="{FF2B5EF4-FFF2-40B4-BE49-F238E27FC236}">
                  <a16:creationId xmlns:a16="http://schemas.microsoft.com/office/drawing/2014/main" id="{88614279-F6F1-4779-A908-BEF080C471AB}"/>
                </a:ext>
              </a:extLst>
            </p:cNvPr>
            <p:cNvCxnSpPr/>
            <p:nvPr userDrawn="1"/>
          </p:nvCxnSpPr>
          <p:spPr bwMode="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52" name="Straight Connector 251">
              <a:extLst>
                <a:ext uri="{FF2B5EF4-FFF2-40B4-BE49-F238E27FC236}">
                  <a16:creationId xmlns:a16="http://schemas.microsoft.com/office/drawing/2014/main" id="{D77A8DFC-FE4B-4B06-8AEF-607F9AEE764E}"/>
                </a:ext>
              </a:extLst>
            </p:cNvPr>
            <p:cNvCxnSpPr/>
            <p:nvPr userDrawn="1"/>
          </p:nvCxnSpPr>
          <p:spPr bwMode="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53" name="Straight Connector 252">
              <a:extLst>
                <a:ext uri="{FF2B5EF4-FFF2-40B4-BE49-F238E27FC236}">
                  <a16:creationId xmlns:a16="http://schemas.microsoft.com/office/drawing/2014/main" id="{942E819A-5DA8-4032-B3EB-D10DC14D6C84}"/>
                </a:ext>
              </a:extLst>
            </p:cNvPr>
            <p:cNvCxnSpPr/>
            <p:nvPr userDrawn="1"/>
          </p:nvCxnSpPr>
          <p:spPr bwMode="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54" name="Straight Connector 253">
              <a:extLst>
                <a:ext uri="{FF2B5EF4-FFF2-40B4-BE49-F238E27FC236}">
                  <a16:creationId xmlns:a16="http://schemas.microsoft.com/office/drawing/2014/main" id="{1912236D-CA1F-4315-989A-12010EB46505}"/>
                </a:ext>
              </a:extLst>
            </p:cNvPr>
            <p:cNvCxnSpPr/>
            <p:nvPr userDrawn="1"/>
          </p:nvCxnSpPr>
          <p:spPr bwMode="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55" name="Straight Connector 254">
              <a:extLst>
                <a:ext uri="{FF2B5EF4-FFF2-40B4-BE49-F238E27FC236}">
                  <a16:creationId xmlns:a16="http://schemas.microsoft.com/office/drawing/2014/main" id="{44ED2ACF-C68A-42CC-A632-CD03AB2544F3}"/>
                </a:ext>
              </a:extLst>
            </p:cNvPr>
            <p:cNvCxnSpPr/>
            <p:nvPr userDrawn="1"/>
          </p:nvCxnSpPr>
          <p:spPr bwMode="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56" name="Straight Connector 255">
              <a:extLst>
                <a:ext uri="{FF2B5EF4-FFF2-40B4-BE49-F238E27FC236}">
                  <a16:creationId xmlns:a16="http://schemas.microsoft.com/office/drawing/2014/main" id="{4A8F039F-D473-4D39-8AC6-81810B219B3E}"/>
                </a:ext>
              </a:extLst>
            </p:cNvPr>
            <p:cNvCxnSpPr/>
            <p:nvPr userDrawn="1"/>
          </p:nvCxnSpPr>
          <p:spPr bwMode="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57" name="Straight Connector 256">
              <a:extLst>
                <a:ext uri="{FF2B5EF4-FFF2-40B4-BE49-F238E27FC236}">
                  <a16:creationId xmlns:a16="http://schemas.microsoft.com/office/drawing/2014/main" id="{BA241E12-AAE1-45D8-9D67-A8007269A3E0}"/>
                </a:ext>
              </a:extLst>
            </p:cNvPr>
            <p:cNvCxnSpPr/>
            <p:nvPr userDrawn="1"/>
          </p:nvCxnSpPr>
          <p:spPr bwMode="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58" name="Straight Connector 257">
              <a:extLst>
                <a:ext uri="{FF2B5EF4-FFF2-40B4-BE49-F238E27FC236}">
                  <a16:creationId xmlns:a16="http://schemas.microsoft.com/office/drawing/2014/main" id="{B3D829D9-0D54-4FB5-9FD5-512316CE5897}"/>
                </a:ext>
              </a:extLst>
            </p:cNvPr>
            <p:cNvCxnSpPr/>
            <p:nvPr userDrawn="1"/>
          </p:nvCxnSpPr>
          <p:spPr bwMode="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59" name="Straight Connector 258">
              <a:extLst>
                <a:ext uri="{FF2B5EF4-FFF2-40B4-BE49-F238E27FC236}">
                  <a16:creationId xmlns:a16="http://schemas.microsoft.com/office/drawing/2014/main" id="{6DCAEE40-53ED-4281-A3F1-ACB0AA93B7BD}"/>
                </a:ext>
              </a:extLst>
            </p:cNvPr>
            <p:cNvCxnSpPr/>
            <p:nvPr userDrawn="1"/>
          </p:nvCxnSpPr>
          <p:spPr bwMode="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60" name="Straight Connector 259">
              <a:extLst>
                <a:ext uri="{FF2B5EF4-FFF2-40B4-BE49-F238E27FC236}">
                  <a16:creationId xmlns:a16="http://schemas.microsoft.com/office/drawing/2014/main" id="{716D3477-104A-45EC-ABA6-46CC43BAB1CA}"/>
                </a:ext>
              </a:extLst>
            </p:cNvPr>
            <p:cNvCxnSpPr/>
            <p:nvPr userDrawn="1"/>
          </p:nvCxnSpPr>
          <p:spPr bwMode="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61" name="Straight Connector 260">
              <a:extLst>
                <a:ext uri="{FF2B5EF4-FFF2-40B4-BE49-F238E27FC236}">
                  <a16:creationId xmlns:a16="http://schemas.microsoft.com/office/drawing/2014/main" id="{25EC7B04-40CF-4499-BF37-9874AB2E42BC}"/>
                </a:ext>
              </a:extLst>
            </p:cNvPr>
            <p:cNvCxnSpPr/>
            <p:nvPr userDrawn="1"/>
          </p:nvCxnSpPr>
          <p:spPr bwMode="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62" name="Straight Connector 261">
              <a:extLst>
                <a:ext uri="{FF2B5EF4-FFF2-40B4-BE49-F238E27FC236}">
                  <a16:creationId xmlns:a16="http://schemas.microsoft.com/office/drawing/2014/main" id="{A1B7D422-DF11-439B-AA7B-5AE071A4C7DC}"/>
                </a:ext>
              </a:extLst>
            </p:cNvPr>
            <p:cNvCxnSpPr/>
            <p:nvPr userDrawn="1"/>
          </p:nvCxnSpPr>
          <p:spPr bwMode="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63" name="Straight Connector 262">
              <a:extLst>
                <a:ext uri="{FF2B5EF4-FFF2-40B4-BE49-F238E27FC236}">
                  <a16:creationId xmlns:a16="http://schemas.microsoft.com/office/drawing/2014/main" id="{21103B97-22A5-4A41-A8B4-4FBC1AB3251F}"/>
                </a:ext>
              </a:extLst>
            </p:cNvPr>
            <p:cNvCxnSpPr/>
            <p:nvPr userDrawn="1"/>
          </p:nvCxnSpPr>
          <p:spPr bwMode="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706654E2-EE76-422E-8306-19CDD004E451}"/>
                </a:ext>
              </a:extLst>
            </p:cNvPr>
            <p:cNvCxnSpPr/>
            <p:nvPr userDrawn="1"/>
          </p:nvCxnSpPr>
          <p:spPr bwMode="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61A46DB1-E3F1-48B8-8CD6-686C08337E3D}"/>
                </a:ext>
              </a:extLst>
            </p:cNvPr>
            <p:cNvCxnSpPr/>
            <p:nvPr userDrawn="1"/>
          </p:nvCxnSpPr>
          <p:spPr bwMode="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C7EB58E3-EE98-4C63-A5FA-31A1F31261BD}"/>
                </a:ext>
              </a:extLst>
            </p:cNvPr>
            <p:cNvCxnSpPr/>
            <p:nvPr userDrawn="1"/>
          </p:nvCxnSpPr>
          <p:spPr bwMode="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FDF83986-66A6-442D-9688-89B353D5848C}"/>
                </a:ext>
              </a:extLst>
            </p:cNvPr>
            <p:cNvCxnSpPr/>
            <p:nvPr userDrawn="1"/>
          </p:nvCxnSpPr>
          <p:spPr bwMode="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AC32EE19-D046-4DA8-83C8-C7090C2032B7}"/>
                </a:ext>
              </a:extLst>
            </p:cNvPr>
            <p:cNvCxnSpPr/>
            <p:nvPr userDrawn="1"/>
          </p:nvCxnSpPr>
          <p:spPr bwMode="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AE9073FA-D009-4B43-AE1C-76B2371EDB72}"/>
                </a:ext>
              </a:extLst>
            </p:cNvPr>
            <p:cNvCxnSpPr/>
            <p:nvPr userDrawn="1"/>
          </p:nvCxnSpPr>
          <p:spPr bwMode="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A37EEEBC-9035-46B4-859D-8637EB5F71E7}"/>
                </a:ext>
              </a:extLst>
            </p:cNvPr>
            <p:cNvCxnSpPr/>
            <p:nvPr userDrawn="1"/>
          </p:nvCxnSpPr>
          <p:spPr bwMode="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271" name="main body box">
              <a:extLst>
                <a:ext uri="{FF2B5EF4-FFF2-40B4-BE49-F238E27FC236}">
                  <a16:creationId xmlns:a16="http://schemas.microsoft.com/office/drawing/2014/main" id="{5A4E68D2-98C2-4107-A058-DD36C69DD1BD}"/>
                </a:ext>
              </a:extLst>
            </p:cNvPr>
            <p:cNvSpPr/>
            <p:nvPr userDrawn="1"/>
          </p:nvSpPr>
          <p:spPr bwMode="gray">
            <a:xfrm>
              <a:off x="554736" y="1405610"/>
              <a:ext cx="11082528" cy="4812310"/>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pPr rtl="0"/>
              <a:endParaRPr lang="en-US" sz="1323">
                <a:solidFill>
                  <a:schemeClr val="tx1"/>
                </a:solidFill>
                <a:latin typeface="+mn-lt"/>
              </a:endParaRPr>
            </a:p>
          </p:txBody>
        </p:sp>
        <p:cxnSp>
          <p:nvCxnSpPr>
            <p:cNvPr id="272" name="Straight Connector 271">
              <a:extLst>
                <a:ext uri="{FF2B5EF4-FFF2-40B4-BE49-F238E27FC236}">
                  <a16:creationId xmlns:a16="http://schemas.microsoft.com/office/drawing/2014/main" id="{CD320E2E-9A90-4FBD-95ED-547D38976E3C}"/>
                </a:ext>
              </a:extLst>
            </p:cNvPr>
            <p:cNvCxnSpPr/>
            <p:nvPr userDrawn="1"/>
          </p:nvCxnSpPr>
          <p:spPr bwMode="gray">
            <a:xfrm>
              <a:off x="554736" y="1865376"/>
              <a:ext cx="11082528" cy="0"/>
            </a:xfrm>
            <a:prstGeom prst="line">
              <a:avLst/>
            </a:prstGeom>
            <a:noFill/>
            <a:ln w="12700">
              <a:solidFill>
                <a:srgbClr val="19D3C5">
                  <a:alpha val="50000"/>
                </a:srgbClr>
              </a:solidFill>
            </a:ln>
          </p:spPr>
        </p:cxnSp>
        <p:cxnSp>
          <p:nvCxnSpPr>
            <p:cNvPr id="273" name="Straight Connector 272">
              <a:extLst>
                <a:ext uri="{FF2B5EF4-FFF2-40B4-BE49-F238E27FC236}">
                  <a16:creationId xmlns:a16="http://schemas.microsoft.com/office/drawing/2014/main" id="{70454B89-8DFA-4EF3-83A9-38CF648F4CD1}"/>
                </a:ext>
              </a:extLst>
            </p:cNvPr>
            <p:cNvCxnSpPr/>
            <p:nvPr userDrawn="1"/>
          </p:nvCxnSpPr>
          <p:spPr bwMode="gray">
            <a:xfrm>
              <a:off x="554736" y="1408557"/>
              <a:ext cx="11082528" cy="0"/>
            </a:xfrm>
            <a:prstGeom prst="line">
              <a:avLst/>
            </a:prstGeom>
            <a:noFill/>
            <a:ln w="12700">
              <a:solidFill>
                <a:srgbClr val="19D3C5">
                  <a:alpha val="50000"/>
                </a:srgbClr>
              </a:solidFill>
            </a:ln>
          </p:spPr>
        </p:cxnSp>
      </p:grpSp>
      <p:sp>
        <p:nvSpPr>
          <p:cNvPr id="16" name="4. Footnote" hidden="1">
            <a:extLst>
              <a:ext uri="{FF2B5EF4-FFF2-40B4-BE49-F238E27FC236}">
                <a16:creationId xmlns:a16="http://schemas.microsoft.com/office/drawing/2014/main" id="{772E4927-517C-4D61-9929-9FFDE5F31A03}"/>
              </a:ext>
            </a:extLst>
          </p:cNvPr>
          <p:cNvSpPr txBox="1"/>
          <p:nvPr userDrawn="1">
            <p:custDataLst>
              <p:tags r:id="rId7"/>
            </p:custDataLst>
          </p:nvPr>
        </p:nvSpPr>
        <p:spPr>
          <a:xfrm>
            <a:off x="553972" y="6278402"/>
            <a:ext cx="7278624"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sz="800"/>
              <a:t>Footnotes</a:t>
            </a:r>
          </a:p>
        </p:txBody>
      </p:sp>
      <p:sp>
        <p:nvSpPr>
          <p:cNvPr id="57" name="2. Slide Title">
            <a:extLst>
              <a:ext uri="{FF2B5EF4-FFF2-40B4-BE49-F238E27FC236}">
                <a16:creationId xmlns:a16="http://schemas.microsoft.com/office/drawing/2014/main" id="{98FF70AE-7EF6-4E5B-9FFE-B44C852C9FBA}"/>
              </a:ext>
            </a:extLst>
          </p:cNvPr>
          <p:cNvSpPr>
            <a:spLocks noGrp="1"/>
          </p:cNvSpPr>
          <p:nvPr>
            <p:ph type="title"/>
            <p:custDataLst>
              <p:tags r:id="rId8"/>
            </p:custDataLst>
          </p:nvPr>
        </p:nvSpPr>
        <p:spPr>
          <a:xfrm>
            <a:off x="554736" y="172213"/>
            <a:ext cx="11082528" cy="369332"/>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p>
            <a:pPr lvl="0"/>
            <a:r>
              <a:rPr lang="en-US"/>
              <a:t>Click to edit Master title style</a:t>
            </a:r>
          </a:p>
        </p:txBody>
      </p:sp>
      <p:sp>
        <p:nvSpPr>
          <p:cNvPr id="169" name="ACET" hidden="1">
            <a:extLst>
              <a:ext uri="{FF2B5EF4-FFF2-40B4-BE49-F238E27FC236}">
                <a16:creationId xmlns:a16="http://schemas.microsoft.com/office/drawing/2014/main" id="{62CF7362-20CB-4908-AFFE-D4E2B9A5DF3B}"/>
              </a:ext>
            </a:extLst>
          </p:cNvPr>
          <p:cNvSpPr txBox="1"/>
          <p:nvPr userDrawn="1">
            <p:custDataLst>
              <p:tags r:id="rId9"/>
            </p:custDataLst>
          </p:nvPr>
        </p:nvSpPr>
        <p:spPr>
          <a:xfrm>
            <a:off x="5987739" y="2170800"/>
            <a:ext cx="3049253" cy="538609"/>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1600"/>
              <a:t>Above Chart Exhibit Title</a:t>
            </a:r>
          </a:p>
          <a:p>
            <a:pPr lvl="0"/>
            <a:r>
              <a:rPr lang="en-US" sz="1400" b="0"/>
              <a:t>Unit of Measure</a:t>
            </a:r>
          </a:p>
        </p:txBody>
      </p:sp>
      <p:sp>
        <p:nvSpPr>
          <p:cNvPr id="5" name="Text Placeholder 4">
            <a:extLst>
              <a:ext uri="{FF2B5EF4-FFF2-40B4-BE49-F238E27FC236}">
                <a16:creationId xmlns:a16="http://schemas.microsoft.com/office/drawing/2014/main" id="{4C1F3293-4EFE-461D-940D-7EE66BAE31C5}"/>
              </a:ext>
            </a:extLst>
          </p:cNvPr>
          <p:cNvSpPr>
            <a:spLocks noGrp="1"/>
          </p:cNvSpPr>
          <p:nvPr>
            <p:ph type="body" idx="1"/>
          </p:nvPr>
        </p:nvSpPr>
        <p:spPr>
          <a:xfrm>
            <a:off x="554738" y="2170800"/>
            <a:ext cx="2484655" cy="1631216"/>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5" name="Sticker" hidden="1">
            <a:extLst>
              <a:ext uri="{FF2B5EF4-FFF2-40B4-BE49-F238E27FC236}">
                <a16:creationId xmlns:a16="http://schemas.microsoft.com/office/drawing/2014/main" id="{97ED2832-F2D3-4BBC-B741-D13502E9DAA9}"/>
              </a:ext>
            </a:extLst>
          </p:cNvPr>
          <p:cNvSpPr txBox="1"/>
          <p:nvPr userDrawn="1"/>
        </p:nvSpPr>
        <p:spPr>
          <a:xfrm>
            <a:off x="558489" y="964730"/>
            <a:ext cx="45044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sz="800"/>
              <a:t>STICKER</a:t>
            </a:r>
          </a:p>
        </p:txBody>
      </p:sp>
      <p:grpSp>
        <p:nvGrpSpPr>
          <p:cNvPr id="135" name="LegendLines" hidden="1">
            <a:extLst>
              <a:ext uri="{FF2B5EF4-FFF2-40B4-BE49-F238E27FC236}">
                <a16:creationId xmlns:a16="http://schemas.microsoft.com/office/drawing/2014/main" id="{462EBC4F-80F1-4EC4-8A0D-661A918B53D2}"/>
              </a:ext>
            </a:extLst>
          </p:cNvPr>
          <p:cNvGrpSpPr/>
          <p:nvPr userDrawn="1"/>
        </p:nvGrpSpPr>
        <p:grpSpPr>
          <a:xfrm>
            <a:off x="10317302" y="3355019"/>
            <a:ext cx="1319961" cy="958286"/>
            <a:chOff x="10162879" y="3243771"/>
            <a:chExt cx="1319961" cy="958287"/>
          </a:xfrm>
        </p:grpSpPr>
        <p:sp>
          <p:nvSpPr>
            <p:cNvPr id="136" name="Legend1" hidden="1">
              <a:extLst>
                <a:ext uri="{FF2B5EF4-FFF2-40B4-BE49-F238E27FC236}">
                  <a16:creationId xmlns:a16="http://schemas.microsoft.com/office/drawing/2014/main" id="{83DE5F63-4E45-4519-8CAF-7BE60836760D}"/>
                </a:ext>
              </a:extLst>
            </p:cNvPr>
            <p:cNvSpPr txBox="1"/>
            <p:nvPr/>
          </p:nvSpPr>
          <p:spPr>
            <a:xfrm>
              <a:off x="10886523" y="3243771"/>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37" name="Legend2" hidden="1">
              <a:extLst>
                <a:ext uri="{FF2B5EF4-FFF2-40B4-BE49-F238E27FC236}">
                  <a16:creationId xmlns:a16="http://schemas.microsoft.com/office/drawing/2014/main" id="{53DF2CBC-5836-4684-B507-A73A7A17A10C}"/>
                </a:ext>
              </a:extLst>
            </p:cNvPr>
            <p:cNvSpPr txBox="1"/>
            <p:nvPr/>
          </p:nvSpPr>
          <p:spPr>
            <a:xfrm>
              <a:off x="10886522" y="3615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38" name="Legend3" hidden="1">
              <a:extLst>
                <a:ext uri="{FF2B5EF4-FFF2-40B4-BE49-F238E27FC236}">
                  <a16:creationId xmlns:a16="http://schemas.microsoft.com/office/drawing/2014/main" id="{DDE04AD6-A23C-4C1C-B058-629780E8BEE4}"/>
                </a:ext>
              </a:extLst>
            </p:cNvPr>
            <p:cNvSpPr txBox="1"/>
            <p:nvPr/>
          </p:nvSpPr>
          <p:spPr>
            <a:xfrm>
              <a:off x="10886522" y="398661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39" name="LineLegend3" hidden="1">
              <a:extLst>
                <a:ext uri="{FF2B5EF4-FFF2-40B4-BE49-F238E27FC236}">
                  <a16:creationId xmlns:a16="http://schemas.microsoft.com/office/drawing/2014/main" id="{B551263E-927A-42E5-9851-783E3B844C9F}"/>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400" baseline="0">
                <a:ea typeface="+mn-ea"/>
              </a:endParaRPr>
            </a:p>
          </p:txBody>
        </p:sp>
        <p:sp>
          <p:nvSpPr>
            <p:cNvPr id="140" name="LineLegend2" hidden="1">
              <a:extLst>
                <a:ext uri="{FF2B5EF4-FFF2-40B4-BE49-F238E27FC236}">
                  <a16:creationId xmlns:a16="http://schemas.microsoft.com/office/drawing/2014/main" id="{920BC9D6-62C2-4DD8-B1F0-05917E98DF67}"/>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400" baseline="0">
                <a:ea typeface="+mn-ea"/>
              </a:endParaRPr>
            </a:p>
          </p:txBody>
        </p:sp>
        <p:sp>
          <p:nvSpPr>
            <p:cNvPr id="141" name="LineLegend1" hidden="1">
              <a:extLst>
                <a:ext uri="{FF2B5EF4-FFF2-40B4-BE49-F238E27FC236}">
                  <a16:creationId xmlns:a16="http://schemas.microsoft.com/office/drawing/2014/main" id="{6AB687F2-D379-4905-B11C-CA8550E25EB5}"/>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400" baseline="0">
                <a:ea typeface="+mn-ea"/>
              </a:endParaRPr>
            </a:p>
          </p:txBody>
        </p:sp>
      </p:grpSp>
      <p:grpSp>
        <p:nvGrpSpPr>
          <p:cNvPr id="142" name="LegendMoons" hidden="1">
            <a:extLst>
              <a:ext uri="{FF2B5EF4-FFF2-40B4-BE49-F238E27FC236}">
                <a16:creationId xmlns:a16="http://schemas.microsoft.com/office/drawing/2014/main" id="{FF367DA0-0ACF-4C96-A6B7-09AA0C27A2E0}"/>
              </a:ext>
            </a:extLst>
          </p:cNvPr>
          <p:cNvGrpSpPr/>
          <p:nvPr userDrawn="1"/>
        </p:nvGrpSpPr>
        <p:grpSpPr>
          <a:xfrm>
            <a:off x="10688315" y="1415984"/>
            <a:ext cx="948949" cy="1731858"/>
            <a:chOff x="7723680" y="1702457"/>
            <a:chExt cx="948950" cy="1731859"/>
          </a:xfrm>
        </p:grpSpPr>
        <p:sp>
          <p:nvSpPr>
            <p:cNvPr id="143" name="Legend1" hidden="1">
              <a:extLst>
                <a:ext uri="{FF2B5EF4-FFF2-40B4-BE49-F238E27FC236}">
                  <a16:creationId xmlns:a16="http://schemas.microsoft.com/office/drawing/2014/main" id="{03FC3CEC-11CC-4560-8732-3A66B8429D08}"/>
                </a:ext>
              </a:extLst>
            </p:cNvPr>
            <p:cNvSpPr txBox="1"/>
            <p:nvPr/>
          </p:nvSpPr>
          <p:spPr>
            <a:xfrm>
              <a:off x="8076312" y="1709816"/>
              <a:ext cx="596318"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44" name="Legend2" hidden="1">
              <a:extLst>
                <a:ext uri="{FF2B5EF4-FFF2-40B4-BE49-F238E27FC236}">
                  <a16:creationId xmlns:a16="http://schemas.microsoft.com/office/drawing/2014/main" id="{9D0F303C-15FF-45AD-9F83-616BC234435F}"/>
                </a:ext>
              </a:extLst>
            </p:cNvPr>
            <p:cNvSpPr txBox="1"/>
            <p:nvPr/>
          </p:nvSpPr>
          <p:spPr>
            <a:xfrm>
              <a:off x="8076312" y="2085275"/>
              <a:ext cx="596318"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45" name="Legend3" hidden="1">
              <a:extLst>
                <a:ext uri="{FF2B5EF4-FFF2-40B4-BE49-F238E27FC236}">
                  <a16:creationId xmlns:a16="http://schemas.microsoft.com/office/drawing/2014/main" id="{8F1B4A72-806D-4AEA-A58B-62B450AC330C}"/>
                </a:ext>
              </a:extLst>
            </p:cNvPr>
            <p:cNvSpPr txBox="1"/>
            <p:nvPr/>
          </p:nvSpPr>
          <p:spPr>
            <a:xfrm>
              <a:off x="8076312" y="2460733"/>
              <a:ext cx="596318"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46" name="Legend4" hidden="1">
              <a:extLst>
                <a:ext uri="{FF2B5EF4-FFF2-40B4-BE49-F238E27FC236}">
                  <a16:creationId xmlns:a16="http://schemas.microsoft.com/office/drawing/2014/main" id="{471A13B2-D815-42D9-9CFA-0809940C76ED}"/>
                </a:ext>
              </a:extLst>
            </p:cNvPr>
            <p:cNvSpPr txBox="1"/>
            <p:nvPr/>
          </p:nvSpPr>
          <p:spPr>
            <a:xfrm>
              <a:off x="8076312" y="2836192"/>
              <a:ext cx="596318"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47" name="Legend5" hidden="1">
              <a:extLst>
                <a:ext uri="{FF2B5EF4-FFF2-40B4-BE49-F238E27FC236}">
                  <a16:creationId xmlns:a16="http://schemas.microsoft.com/office/drawing/2014/main" id="{F494859F-B5BF-473B-8EF7-4E4FDBDC53B6}"/>
                </a:ext>
              </a:extLst>
            </p:cNvPr>
            <p:cNvSpPr txBox="1"/>
            <p:nvPr/>
          </p:nvSpPr>
          <p:spPr>
            <a:xfrm>
              <a:off x="8076312" y="3211654"/>
              <a:ext cx="596318"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grpSp>
          <p:nvGrpSpPr>
            <p:cNvPr id="274" name="MoonLegend1" hidden="1">
              <a:extLst>
                <a:ext uri="{FF2B5EF4-FFF2-40B4-BE49-F238E27FC236}">
                  <a16:creationId xmlns:a16="http://schemas.microsoft.com/office/drawing/2014/main" id="{0E9FC5DA-1179-4A7D-BAD3-73436DB5F400}"/>
                </a:ext>
              </a:extLst>
            </p:cNvPr>
            <p:cNvGrpSpPr>
              <a:grpSpLocks noChangeAspect="1"/>
            </p:cNvGrpSpPr>
            <p:nvPr>
              <p:custDataLst>
                <p:tags r:id="rId10"/>
              </p:custDataLst>
            </p:nvPr>
          </p:nvGrpSpPr>
          <p:grpSpPr>
            <a:xfrm>
              <a:off x="7723680" y="1702457"/>
              <a:ext cx="228600" cy="228600"/>
              <a:chOff x="762000" y="1270000"/>
              <a:chExt cx="254000" cy="254000"/>
            </a:xfrm>
          </p:grpSpPr>
          <p:sp>
            <p:nvSpPr>
              <p:cNvPr id="288" name="Oval 287" hidden="1">
                <a:extLst>
                  <a:ext uri="{FF2B5EF4-FFF2-40B4-BE49-F238E27FC236}">
                    <a16:creationId xmlns:a16="http://schemas.microsoft.com/office/drawing/2014/main" id="{BFA4355C-E36C-45A1-9C30-FE4D6C4AA336}"/>
                  </a:ext>
                </a:extLst>
              </p:cNvPr>
              <p:cNvSpPr/>
              <p:nvPr>
                <p:custDataLst>
                  <p:tags r:id="rId23"/>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89" name="Arc 288" hidden="1">
                <a:extLst>
                  <a:ext uri="{FF2B5EF4-FFF2-40B4-BE49-F238E27FC236}">
                    <a16:creationId xmlns:a16="http://schemas.microsoft.com/office/drawing/2014/main" id="{A4A71B73-7A77-4EF1-9781-C148DEE579BB}"/>
                  </a:ext>
                </a:extLst>
              </p:cNvPr>
              <p:cNvSpPr/>
              <p:nvPr>
                <p:custDataLst>
                  <p:tags r:id="rId24"/>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76" name="MoonLegend2" hidden="1">
              <a:extLst>
                <a:ext uri="{FF2B5EF4-FFF2-40B4-BE49-F238E27FC236}">
                  <a16:creationId xmlns:a16="http://schemas.microsoft.com/office/drawing/2014/main" id="{68F9EBAC-CCA6-464C-BA6B-2194A0B215AF}"/>
                </a:ext>
              </a:extLst>
            </p:cNvPr>
            <p:cNvGrpSpPr>
              <a:grpSpLocks noChangeAspect="1"/>
            </p:cNvGrpSpPr>
            <p:nvPr>
              <p:custDataLst>
                <p:tags r:id="rId11"/>
              </p:custDataLst>
            </p:nvPr>
          </p:nvGrpSpPr>
          <p:grpSpPr>
            <a:xfrm>
              <a:off x="7723680" y="2078270"/>
              <a:ext cx="228600" cy="228600"/>
              <a:chOff x="762000" y="1270000"/>
              <a:chExt cx="254000" cy="254000"/>
            </a:xfrm>
          </p:grpSpPr>
          <p:sp>
            <p:nvSpPr>
              <p:cNvPr id="286" name="Oval 285" hidden="1">
                <a:extLst>
                  <a:ext uri="{FF2B5EF4-FFF2-40B4-BE49-F238E27FC236}">
                    <a16:creationId xmlns:a16="http://schemas.microsoft.com/office/drawing/2014/main" id="{5C4E2413-25C9-436A-AF1D-5484A3DF4BE4}"/>
                  </a:ext>
                </a:extLst>
              </p:cNvPr>
              <p:cNvSpPr/>
              <p:nvPr>
                <p:custDataLst>
                  <p:tags r:id="rId21"/>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87" name="Arc 286" hidden="1">
                <a:extLst>
                  <a:ext uri="{FF2B5EF4-FFF2-40B4-BE49-F238E27FC236}">
                    <a16:creationId xmlns:a16="http://schemas.microsoft.com/office/drawing/2014/main" id="{3F844E73-859D-409F-AF58-0F5F03390217}"/>
                  </a:ext>
                </a:extLst>
              </p:cNvPr>
              <p:cNvSpPr/>
              <p:nvPr>
                <p:custDataLst>
                  <p:tags r:id="rId22"/>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77" name="MoonLegend3" hidden="1">
              <a:extLst>
                <a:ext uri="{FF2B5EF4-FFF2-40B4-BE49-F238E27FC236}">
                  <a16:creationId xmlns:a16="http://schemas.microsoft.com/office/drawing/2014/main" id="{1457B6A4-3BB8-4FAA-A68E-A3D59688C214}"/>
                </a:ext>
              </a:extLst>
            </p:cNvPr>
            <p:cNvGrpSpPr>
              <a:grpSpLocks noChangeAspect="1"/>
            </p:cNvGrpSpPr>
            <p:nvPr>
              <p:custDataLst>
                <p:tags r:id="rId12"/>
              </p:custDataLst>
            </p:nvPr>
          </p:nvGrpSpPr>
          <p:grpSpPr>
            <a:xfrm>
              <a:off x="7723680" y="2454085"/>
              <a:ext cx="228600" cy="228600"/>
              <a:chOff x="762000" y="1270000"/>
              <a:chExt cx="254000" cy="254000"/>
            </a:xfrm>
          </p:grpSpPr>
          <p:sp>
            <p:nvSpPr>
              <p:cNvPr id="284" name="Oval 283" hidden="1">
                <a:extLst>
                  <a:ext uri="{FF2B5EF4-FFF2-40B4-BE49-F238E27FC236}">
                    <a16:creationId xmlns:a16="http://schemas.microsoft.com/office/drawing/2014/main" id="{CCBE9C7C-C53E-4215-8A08-8BC9AF05DE7C}"/>
                  </a:ext>
                </a:extLst>
              </p:cNvPr>
              <p:cNvSpPr/>
              <p:nvPr>
                <p:custDataLst>
                  <p:tags r:id="rId19"/>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85" name="Arc 284" hidden="1">
                <a:extLst>
                  <a:ext uri="{FF2B5EF4-FFF2-40B4-BE49-F238E27FC236}">
                    <a16:creationId xmlns:a16="http://schemas.microsoft.com/office/drawing/2014/main" id="{A86F4B27-5CD1-4CE9-9E13-54F7D99CCA13}"/>
                  </a:ext>
                </a:extLst>
              </p:cNvPr>
              <p:cNvSpPr/>
              <p:nvPr>
                <p:custDataLst>
                  <p:tags r:id="rId20"/>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78" name="MoonLegend4" hidden="1">
              <a:extLst>
                <a:ext uri="{FF2B5EF4-FFF2-40B4-BE49-F238E27FC236}">
                  <a16:creationId xmlns:a16="http://schemas.microsoft.com/office/drawing/2014/main" id="{4E981FEA-B3B0-4BEC-B1EB-DE3A8B24DD70}"/>
                </a:ext>
              </a:extLst>
            </p:cNvPr>
            <p:cNvGrpSpPr>
              <a:grpSpLocks noChangeAspect="1"/>
            </p:cNvGrpSpPr>
            <p:nvPr>
              <p:custDataLst>
                <p:tags r:id="rId13"/>
              </p:custDataLst>
            </p:nvPr>
          </p:nvGrpSpPr>
          <p:grpSpPr>
            <a:xfrm>
              <a:off x="7723680" y="2829900"/>
              <a:ext cx="228600" cy="228600"/>
              <a:chOff x="762000" y="1270000"/>
              <a:chExt cx="254000" cy="254000"/>
            </a:xfrm>
          </p:grpSpPr>
          <p:sp>
            <p:nvSpPr>
              <p:cNvPr id="282" name="Oval 281" hidden="1">
                <a:extLst>
                  <a:ext uri="{FF2B5EF4-FFF2-40B4-BE49-F238E27FC236}">
                    <a16:creationId xmlns:a16="http://schemas.microsoft.com/office/drawing/2014/main" id="{B5219563-576D-409F-8173-428C01D50D8A}"/>
                  </a:ext>
                </a:extLst>
              </p:cNvPr>
              <p:cNvSpPr/>
              <p:nvPr>
                <p:custDataLst>
                  <p:tags r:id="rId17"/>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83" name="Arc 282" hidden="1">
                <a:extLst>
                  <a:ext uri="{FF2B5EF4-FFF2-40B4-BE49-F238E27FC236}">
                    <a16:creationId xmlns:a16="http://schemas.microsoft.com/office/drawing/2014/main" id="{84A90F41-1A98-4002-B6FE-5771B42CA8E0}"/>
                  </a:ext>
                </a:extLst>
              </p:cNvPr>
              <p:cNvSpPr/>
              <p:nvPr>
                <p:custDataLst>
                  <p:tags r:id="rId18"/>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79" name="MoonLegend5" hidden="1">
              <a:extLst>
                <a:ext uri="{FF2B5EF4-FFF2-40B4-BE49-F238E27FC236}">
                  <a16:creationId xmlns:a16="http://schemas.microsoft.com/office/drawing/2014/main" id="{A931A43B-80DD-4F96-AC41-B2B7289BB204}"/>
                </a:ext>
              </a:extLst>
            </p:cNvPr>
            <p:cNvGrpSpPr>
              <a:grpSpLocks noChangeAspect="1"/>
            </p:cNvGrpSpPr>
            <p:nvPr>
              <p:custDataLst>
                <p:tags r:id="rId14"/>
              </p:custDataLst>
            </p:nvPr>
          </p:nvGrpSpPr>
          <p:grpSpPr>
            <a:xfrm>
              <a:off x="7723680" y="3205716"/>
              <a:ext cx="228600" cy="228600"/>
              <a:chOff x="762000" y="1270000"/>
              <a:chExt cx="254000" cy="254000"/>
            </a:xfrm>
          </p:grpSpPr>
          <p:sp>
            <p:nvSpPr>
              <p:cNvPr id="280" name="Oval 279" hidden="1">
                <a:extLst>
                  <a:ext uri="{FF2B5EF4-FFF2-40B4-BE49-F238E27FC236}">
                    <a16:creationId xmlns:a16="http://schemas.microsoft.com/office/drawing/2014/main" id="{77823058-CBEA-41FD-92FC-25E3CC169121}"/>
                  </a:ext>
                </a:extLst>
              </p:cNvPr>
              <p:cNvSpPr/>
              <p:nvPr>
                <p:custDataLst>
                  <p:tags r:id="rId15"/>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81" name="Arc 280" hidden="1">
                <a:extLst>
                  <a:ext uri="{FF2B5EF4-FFF2-40B4-BE49-F238E27FC236}">
                    <a16:creationId xmlns:a16="http://schemas.microsoft.com/office/drawing/2014/main" id="{7EE836CC-B3CA-4581-A312-877AA4D89EF5}"/>
                  </a:ext>
                </a:extLst>
              </p:cNvPr>
              <p:cNvSpPr/>
              <p:nvPr>
                <p:custDataLst>
                  <p:tags r:id="rId16"/>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grpSp>
        <p:nvGrpSpPr>
          <p:cNvPr id="290" name="LegendBoxes" hidden="1">
            <a:extLst>
              <a:ext uri="{FF2B5EF4-FFF2-40B4-BE49-F238E27FC236}">
                <a16:creationId xmlns:a16="http://schemas.microsoft.com/office/drawing/2014/main" id="{85C42D47-296D-45F3-826B-65F02AF3A457}"/>
              </a:ext>
            </a:extLst>
          </p:cNvPr>
          <p:cNvGrpSpPr/>
          <p:nvPr userDrawn="1"/>
        </p:nvGrpSpPr>
        <p:grpSpPr>
          <a:xfrm>
            <a:off x="10714798" y="4520488"/>
            <a:ext cx="922464" cy="1717281"/>
            <a:chOff x="10652400" y="4322823"/>
            <a:chExt cx="922464" cy="1717282"/>
          </a:xfrm>
        </p:grpSpPr>
        <p:sp>
          <p:nvSpPr>
            <p:cNvPr id="291" name="RectangleLegend1" hidden="1">
              <a:extLst>
                <a:ext uri="{FF2B5EF4-FFF2-40B4-BE49-F238E27FC236}">
                  <a16:creationId xmlns:a16="http://schemas.microsoft.com/office/drawing/2014/main" id="{CDE381BB-8DAD-4E22-8C5E-ADECE907638C}"/>
                </a:ext>
              </a:extLst>
            </p:cNvPr>
            <p:cNvSpPr/>
            <p:nvPr/>
          </p:nvSpPr>
          <p:spPr>
            <a:xfrm>
              <a:off x="1065240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92" name="RectangleLegend2" hidden="1">
              <a:extLst>
                <a:ext uri="{FF2B5EF4-FFF2-40B4-BE49-F238E27FC236}">
                  <a16:creationId xmlns:a16="http://schemas.microsoft.com/office/drawing/2014/main" id="{BA709797-7080-4805-ADB3-4173A7B50A60}"/>
                </a:ext>
              </a:extLst>
            </p:cNvPr>
            <p:cNvSpPr/>
            <p:nvPr/>
          </p:nvSpPr>
          <p:spPr>
            <a:xfrm>
              <a:off x="1065240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93" name="RectangleLegend3" hidden="1">
              <a:extLst>
                <a:ext uri="{FF2B5EF4-FFF2-40B4-BE49-F238E27FC236}">
                  <a16:creationId xmlns:a16="http://schemas.microsoft.com/office/drawing/2014/main" id="{D8091145-CCE8-4B1E-BE78-A29E41A8F077}"/>
                </a:ext>
              </a:extLst>
            </p:cNvPr>
            <p:cNvSpPr/>
            <p:nvPr/>
          </p:nvSpPr>
          <p:spPr>
            <a:xfrm>
              <a:off x="1065240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94" name="RectangleLegend4" hidden="1">
              <a:extLst>
                <a:ext uri="{FF2B5EF4-FFF2-40B4-BE49-F238E27FC236}">
                  <a16:creationId xmlns:a16="http://schemas.microsoft.com/office/drawing/2014/main" id="{B926BD28-C6DE-4427-843B-E43E483BD3FD}"/>
                </a:ext>
              </a:extLst>
            </p:cNvPr>
            <p:cNvSpPr/>
            <p:nvPr/>
          </p:nvSpPr>
          <p:spPr>
            <a:xfrm>
              <a:off x="1065240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95" name="RectangleLegend5" hidden="1">
              <a:extLst>
                <a:ext uri="{FF2B5EF4-FFF2-40B4-BE49-F238E27FC236}">
                  <a16:creationId xmlns:a16="http://schemas.microsoft.com/office/drawing/2014/main" id="{B090D1F5-8739-443B-B242-8A9C6BDC65FC}"/>
                </a:ext>
              </a:extLst>
            </p:cNvPr>
            <p:cNvSpPr/>
            <p:nvPr/>
          </p:nvSpPr>
          <p:spPr>
            <a:xfrm>
              <a:off x="1065240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96" name="Legend1" hidden="1">
              <a:extLst>
                <a:ext uri="{FF2B5EF4-FFF2-40B4-BE49-F238E27FC236}">
                  <a16:creationId xmlns:a16="http://schemas.microsoft.com/office/drawing/2014/main" id="{54F10FF6-4163-409E-BD45-451635FB8F18}"/>
                </a:ext>
              </a:extLst>
            </p:cNvPr>
            <p:cNvSpPr txBox="1"/>
            <p:nvPr/>
          </p:nvSpPr>
          <p:spPr>
            <a:xfrm>
              <a:off x="10978547" y="432282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97" name="Legend2" hidden="1">
              <a:extLst>
                <a:ext uri="{FF2B5EF4-FFF2-40B4-BE49-F238E27FC236}">
                  <a16:creationId xmlns:a16="http://schemas.microsoft.com/office/drawing/2014/main" id="{9DA71E40-BD40-48E2-A8C0-E7A1380D86C1}"/>
                </a:ext>
              </a:extLst>
            </p:cNvPr>
            <p:cNvSpPr txBox="1"/>
            <p:nvPr/>
          </p:nvSpPr>
          <p:spPr>
            <a:xfrm>
              <a:off x="10978547" y="470232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98" name="Legend3" hidden="1">
              <a:extLst>
                <a:ext uri="{FF2B5EF4-FFF2-40B4-BE49-F238E27FC236}">
                  <a16:creationId xmlns:a16="http://schemas.microsoft.com/office/drawing/2014/main" id="{5B3DACDB-457C-4F51-8B34-680FBC35EB13}"/>
                </a:ext>
              </a:extLst>
            </p:cNvPr>
            <p:cNvSpPr txBox="1"/>
            <p:nvPr/>
          </p:nvSpPr>
          <p:spPr>
            <a:xfrm>
              <a:off x="10978547" y="5081819"/>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99" name="Legend4" hidden="1">
              <a:extLst>
                <a:ext uri="{FF2B5EF4-FFF2-40B4-BE49-F238E27FC236}">
                  <a16:creationId xmlns:a16="http://schemas.microsoft.com/office/drawing/2014/main" id="{321F4B26-F893-42CE-99C1-221B1494A7EF}"/>
                </a:ext>
              </a:extLst>
            </p:cNvPr>
            <p:cNvSpPr txBox="1"/>
            <p:nvPr/>
          </p:nvSpPr>
          <p:spPr>
            <a:xfrm>
              <a:off x="10978547" y="5453241"/>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300" name="Legend5" hidden="1">
              <a:extLst>
                <a:ext uri="{FF2B5EF4-FFF2-40B4-BE49-F238E27FC236}">
                  <a16:creationId xmlns:a16="http://schemas.microsoft.com/office/drawing/2014/main" id="{113A9EFB-590F-4B85-935A-A5BD33FEA462}"/>
                </a:ext>
              </a:extLst>
            </p:cNvPr>
            <p:cNvSpPr txBox="1"/>
            <p:nvPr/>
          </p:nvSpPr>
          <p:spPr>
            <a:xfrm>
              <a:off x="10978545" y="5824661"/>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grpSp>
      <p:sp>
        <p:nvSpPr>
          <p:cNvPr id="149" name="Text Placeholder 2">
            <a:extLst>
              <a:ext uri="{FF2B5EF4-FFF2-40B4-BE49-F238E27FC236}">
                <a16:creationId xmlns:a16="http://schemas.microsoft.com/office/drawing/2014/main" id="{7C808343-0544-43F2-9D49-2E4D190279C9}"/>
              </a:ext>
            </a:extLst>
          </p:cNvPr>
          <p:cNvSpPr txBox="1">
            <a:spLocks/>
          </p:cNvSpPr>
          <p:nvPr userDrawn="1"/>
        </p:nvSpPr>
        <p:spPr bwMode="ltGray">
          <a:xfrm>
            <a:off x="5381063" y="6701003"/>
            <a:ext cx="1429879" cy="83100"/>
          </a:xfrm>
          <a:prstGeom prst="rect">
            <a:avLst/>
          </a:prstGeom>
        </p:spPr>
        <p:txBody>
          <a:bodyPr wrap="none" lIns="0" tIns="0" rIns="0" bIns="0">
            <a:spAutoFit/>
          </a:bodyPr>
          <a:lstStyle>
            <a:defPPr>
              <a:defRPr lang="en-US"/>
            </a:defPPr>
            <a:lvl1pPr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indent="0" algn="ctr" defTabSz="1219152" rtl="0" eaLnBrk="1" fontAlgn="base" latinLnBrk="0" hangingPunct="1">
              <a:lnSpc>
                <a:spcPct val="90000"/>
              </a:lnSpc>
              <a:spcBef>
                <a:spcPts val="133"/>
              </a:spcBef>
              <a:spcAft>
                <a:spcPts val="133"/>
              </a:spcAft>
              <a:buClrTx/>
              <a:buSzTx/>
              <a:buFontTx/>
              <a:buNone/>
              <a:tabLst/>
              <a:defRPr/>
            </a:pPr>
            <a:r>
              <a:rPr lang="en-US" sz="600" b="0" i="0" u="none" baseline="0">
                <a:solidFill>
                  <a:srgbClr val="808080"/>
                </a:solidFill>
                <a:latin typeface="Arial" panose="020B0604020202020204" pitchFamily="34" charset="0"/>
              </a:rPr>
              <a:t>Copyright © Dell Inc. All Rights Reserved.</a:t>
            </a:r>
          </a:p>
        </p:txBody>
      </p:sp>
      <p:pic>
        <p:nvPicPr>
          <p:cNvPr id="134" name="Logo">
            <a:extLst>
              <a:ext uri="{FF2B5EF4-FFF2-40B4-BE49-F238E27FC236}">
                <a16:creationId xmlns:a16="http://schemas.microsoft.com/office/drawing/2014/main" id="{32C336CA-F338-483B-80F8-3F3D52122ED9}"/>
              </a:ext>
            </a:extLst>
          </p:cNvPr>
          <p:cNvPicPr>
            <a:picLocks noChangeAspect="1"/>
          </p:cNvPicPr>
          <p:nvPr userDrawn="1"/>
        </p:nvPicPr>
        <p:blipFill>
          <a:blip r:embed="rId27">
            <a:extLst>
              <a:ext uri="{28A0092B-C50C-407E-A947-70E740481C1C}">
                <a14:useLocalDpi xmlns:a14="http://schemas.microsoft.com/office/drawing/2010/main"/>
              </a:ext>
            </a:extLst>
          </a:blip>
          <a:stretch>
            <a:fillRect/>
          </a:stretch>
        </p:blipFill>
        <p:spPr bwMode="ltGray">
          <a:xfrm>
            <a:off x="10198608" y="6455979"/>
            <a:ext cx="1438656" cy="187024"/>
          </a:xfrm>
          <a:prstGeom prst="rect">
            <a:avLst/>
          </a:prstGeom>
        </p:spPr>
      </p:pic>
    </p:spTree>
    <p:extLst>
      <p:ext uri="{BB962C8B-B14F-4D97-AF65-F5344CB8AC3E}">
        <p14:creationId xmlns:p14="http://schemas.microsoft.com/office/powerpoint/2010/main" val="4209990482"/>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Lst>
  <p:txStyles>
    <p:titleStyle>
      <a:lvl1pPr algn="l" defTabSz="914377" rtl="0" eaLnBrk="1" latinLnBrk="0" hangingPunct="1">
        <a:lnSpc>
          <a:spcPct val="100000"/>
        </a:lnSpc>
        <a:spcBef>
          <a:spcPct val="0"/>
        </a:spcBef>
        <a:buNone/>
        <a:defRPr lang="en-US" sz="2400" b="0" kern="1200" spc="0" baseline="0" dirty="0">
          <a:ln w="6350" cap="flat">
            <a:noFill/>
            <a:miter lim="800000"/>
          </a:ln>
          <a:solidFill>
            <a:schemeClr val="accent2"/>
          </a:solidFill>
          <a:latin typeface="+mj-lt"/>
          <a:ea typeface="+mj-ea"/>
          <a:cs typeface="+mj-cs"/>
        </a:defRPr>
      </a:lvl1pPr>
    </p:titleStyle>
    <p:bodyStyle>
      <a:lvl1pPr marL="0" indent="0" algn="l" defTabSz="914377"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594" indent="-228594" algn="l" defTabSz="914377"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01" indent="-210307" algn="l" defTabSz="914377"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45" indent="-155444" algn="l" defTabSz="914377"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796" indent="-146300" algn="l" defTabSz="914377"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24" indent="-171446" algn="l" defTabSz="914377"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24" indent="-171446" algn="l" defTabSz="914377"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24" indent="-171446" algn="l" defTabSz="914377"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24" indent="-171446" algn="l" defTabSz="914377"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78">
          <p15:clr>
            <a:srgbClr val="5ACBF0"/>
          </p15:clr>
        </p15:guide>
        <p15:guide id="3" orient="horz" pos="3912">
          <p15:clr>
            <a:srgbClr val="5ACBF0"/>
          </p15:clr>
        </p15:guide>
        <p15:guide id="4" orient="horz" pos="890">
          <p15:clr>
            <a:srgbClr val="F26B43"/>
          </p15:clr>
        </p15:guide>
        <p15:guide id="5" pos="7329">
          <p15:clr>
            <a:srgbClr val="F26B43"/>
          </p15:clr>
        </p15:guide>
        <p15:guide id="6" pos="345">
          <p15:clr>
            <a:srgbClr val="F26B43"/>
          </p15:clr>
        </p15:guide>
        <p15:guide id="8" orient="horz" pos="4176">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11"/>
            </p:custDataLst>
            <p:extLst>
              <p:ext uri="{D42A27DB-BD31-4B8C-83A1-F6EECF244321}">
                <p14:modId xmlns:p14="http://schemas.microsoft.com/office/powerpoint/2010/main" val="37273016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1" imgW="413" imgH="416" progId="TCLayout.ActiveDocument.1">
                  <p:embed/>
                </p:oleObj>
              </mc:Choice>
              <mc:Fallback>
                <p:oleObj name="think-cell Slide" r:id="rId31" imgW="413" imgH="416" progId="TCLayout.ActiveDocument.1">
                  <p:embed/>
                  <p:pic>
                    <p:nvPicPr>
                      <p:cNvPr id="3" name="Object 6" hidden="1">
                        <a:extLst>
                          <a:ext uri="{FF2B5EF4-FFF2-40B4-BE49-F238E27FC236}">
                            <a16:creationId xmlns:a16="http://schemas.microsoft.com/office/drawing/2014/main" id="{4BC40847-AF8B-4097-9A07-2349A751A051}"/>
                          </a:ext>
                        </a:extLst>
                      </p:cNvPr>
                      <p:cNvPicPr/>
                      <p:nvPr/>
                    </p:nvPicPr>
                    <p:blipFill>
                      <a:blip r:embed="rId32"/>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5B28737-798E-48D4-BBDB-8EB35CB9FFFB}"/>
              </a:ext>
            </a:extLst>
          </p:cNvPr>
          <p:cNvSpPr/>
          <p:nvPr userDrawn="1">
            <p:custDataLst>
              <p:tags r:id="rId1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grpSp>
        <p:nvGrpSpPr>
          <p:cNvPr id="170" name="Grid" hidden="1">
            <a:extLst>
              <a:ext uri="{FF2B5EF4-FFF2-40B4-BE49-F238E27FC236}">
                <a16:creationId xmlns:a16="http://schemas.microsoft.com/office/drawing/2014/main" id="{3BBFEB30-B5C9-4D5C-9A82-066C6BF363E3}"/>
              </a:ext>
            </a:extLst>
          </p:cNvPr>
          <p:cNvGrpSpPr/>
          <p:nvPr userDrawn="1"/>
        </p:nvGrpSpPr>
        <p:grpSpPr>
          <a:xfrm>
            <a:off x="0" y="0"/>
            <a:ext cx="12190476" cy="6858000"/>
            <a:chOff x="0" y="0"/>
            <a:chExt cx="12190476" cy="6858000"/>
          </a:xfrm>
        </p:grpSpPr>
        <p:sp>
          <p:nvSpPr>
            <p:cNvPr id="171" name="Freeform: Shape 170">
              <a:extLst>
                <a:ext uri="{FF2B5EF4-FFF2-40B4-BE49-F238E27FC236}">
                  <a16:creationId xmlns:a16="http://schemas.microsoft.com/office/drawing/2014/main" id="{950B3518-D8B6-4062-A4CE-0C1A1A286FE1}"/>
                </a:ext>
              </a:extLst>
            </p:cNvPr>
            <p:cNvSpPr/>
            <p:nvPr userDrawn="1"/>
          </p:nvSpPr>
          <p:spPr bwMode="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172" name="Freeform: Shape 171">
              <a:extLst>
                <a:ext uri="{FF2B5EF4-FFF2-40B4-BE49-F238E27FC236}">
                  <a16:creationId xmlns:a16="http://schemas.microsoft.com/office/drawing/2014/main" id="{EC45F528-EF91-4619-AF16-5D11F63D2FFC}"/>
                </a:ext>
              </a:extLst>
            </p:cNvPr>
            <p:cNvSpPr/>
            <p:nvPr/>
          </p:nvSpPr>
          <p:spPr bwMode="gray">
            <a:xfrm>
              <a:off x="1524" y="0"/>
              <a:ext cx="12188952" cy="6858000"/>
            </a:xfrm>
            <a:custGeom>
              <a:avLst/>
              <a:gdLst>
                <a:gd name="connsiteX0" fmla="*/ 553212 w 12188952"/>
                <a:gd name="connsiteY0" fmla="*/ 1405610 h 6858000"/>
                <a:gd name="connsiteX1" fmla="*/ 553212 w 12188952"/>
                <a:gd name="connsiteY1" fmla="*/ 1709928 h 6858000"/>
                <a:gd name="connsiteX2" fmla="*/ 551868 w 12188952"/>
                <a:gd name="connsiteY2" fmla="*/ 1709928 h 6858000"/>
                <a:gd name="connsiteX3" fmla="*/ 551868 w 12188952"/>
                <a:gd name="connsiteY3" fmla="*/ 6217920 h 6858000"/>
                <a:gd name="connsiteX4" fmla="*/ 553212 w 12188952"/>
                <a:gd name="connsiteY4" fmla="*/ 6217920 h 6858000"/>
                <a:gd name="connsiteX5" fmla="*/ 11635740 w 12188952"/>
                <a:gd name="connsiteY5" fmla="*/ 6217920 h 6858000"/>
                <a:gd name="connsiteX6" fmla="*/ 11636196 w 12188952"/>
                <a:gd name="connsiteY6" fmla="*/ 6217920 h 6858000"/>
                <a:gd name="connsiteX7" fmla="*/ 11636196 w 12188952"/>
                <a:gd name="connsiteY7" fmla="*/ 1709928 h 6858000"/>
                <a:gd name="connsiteX8" fmla="*/ 11635740 w 12188952"/>
                <a:gd name="connsiteY8" fmla="*/ 1709928 h 6858000"/>
                <a:gd name="connsiteX9" fmla="*/ 11635740 w 12188952"/>
                <a:gd name="connsiteY9" fmla="*/ 1405610 h 6858000"/>
                <a:gd name="connsiteX10" fmla="*/ 0 w 12188952"/>
                <a:gd name="connsiteY10" fmla="*/ 0 h 6858000"/>
                <a:gd name="connsiteX11" fmla="*/ 12188952 w 12188952"/>
                <a:gd name="connsiteY11" fmla="*/ 0 h 6858000"/>
                <a:gd name="connsiteX12" fmla="*/ 12188952 w 12188952"/>
                <a:gd name="connsiteY12" fmla="*/ 6858000 h 6858000"/>
                <a:gd name="connsiteX13" fmla="*/ 0 w 12188952"/>
                <a:gd name="connsiteY1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88952" h="6858000">
                  <a:moveTo>
                    <a:pt x="553212" y="1405610"/>
                  </a:moveTo>
                  <a:lnTo>
                    <a:pt x="553212" y="1709928"/>
                  </a:lnTo>
                  <a:lnTo>
                    <a:pt x="551868" y="1709928"/>
                  </a:lnTo>
                  <a:lnTo>
                    <a:pt x="551868" y="6217920"/>
                  </a:lnTo>
                  <a:lnTo>
                    <a:pt x="553212" y="6217920"/>
                  </a:lnTo>
                  <a:lnTo>
                    <a:pt x="11635740" y="6217920"/>
                  </a:lnTo>
                  <a:lnTo>
                    <a:pt x="11636196" y="6217920"/>
                  </a:lnTo>
                  <a:lnTo>
                    <a:pt x="11636196" y="1709928"/>
                  </a:lnTo>
                  <a:lnTo>
                    <a:pt x="11635740" y="1709928"/>
                  </a:lnTo>
                  <a:lnTo>
                    <a:pt x="11635740" y="1405610"/>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rtl="0"/>
              <a:endParaRPr lang="en-US">
                <a:solidFill>
                  <a:schemeClr val="tx1"/>
                </a:solidFill>
                <a:latin typeface="+mn-lt"/>
              </a:endParaRPr>
            </a:p>
          </p:txBody>
        </p:sp>
        <p:cxnSp>
          <p:nvCxnSpPr>
            <p:cNvPr id="173" name="Straight Connector 172">
              <a:extLst>
                <a:ext uri="{FF2B5EF4-FFF2-40B4-BE49-F238E27FC236}">
                  <a16:creationId xmlns:a16="http://schemas.microsoft.com/office/drawing/2014/main" id="{77ABF7BA-0428-4141-8351-03A2727DECBD}"/>
                </a:ext>
              </a:extLst>
            </p:cNvPr>
            <p:cNvCxnSpPr/>
            <p:nvPr/>
          </p:nvCxnSpPr>
          <p:spPr bwMode="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94EB93D9-2FE5-4212-8DB4-7A0327E33766}"/>
                </a:ext>
              </a:extLst>
            </p:cNvPr>
            <p:cNvCxnSpPr/>
            <p:nvPr/>
          </p:nvCxnSpPr>
          <p:spPr bwMode="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C2F34081-E688-4287-A553-264328F1E1E1}"/>
                </a:ext>
              </a:extLst>
            </p:cNvPr>
            <p:cNvCxnSpPr/>
            <p:nvPr/>
          </p:nvCxnSpPr>
          <p:spPr bwMode="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6868CDEE-044B-4D04-A5D3-6A526BE51179}"/>
                </a:ext>
              </a:extLst>
            </p:cNvPr>
            <p:cNvCxnSpPr/>
            <p:nvPr/>
          </p:nvCxnSpPr>
          <p:spPr bwMode="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0100C653-5CFA-4B3C-BD97-47499B419B53}"/>
                </a:ext>
              </a:extLst>
            </p:cNvPr>
            <p:cNvCxnSpPr/>
            <p:nvPr/>
          </p:nvCxnSpPr>
          <p:spPr bwMode="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F21F5AB2-1154-4ACD-832F-CB2539EE783F}"/>
                </a:ext>
              </a:extLst>
            </p:cNvPr>
            <p:cNvCxnSpPr/>
            <p:nvPr/>
          </p:nvCxnSpPr>
          <p:spPr bwMode="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466910D2-AFA9-4FD1-8D04-D99BB3645452}"/>
                </a:ext>
              </a:extLst>
            </p:cNvPr>
            <p:cNvCxnSpPr/>
            <p:nvPr/>
          </p:nvCxnSpPr>
          <p:spPr bwMode="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1769A11B-0399-4716-A212-6F179313A427}"/>
                </a:ext>
              </a:extLst>
            </p:cNvPr>
            <p:cNvCxnSpPr/>
            <p:nvPr/>
          </p:nvCxnSpPr>
          <p:spPr bwMode="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2CB3272D-021B-49B8-92A5-D1DEB3202AE0}"/>
                </a:ext>
              </a:extLst>
            </p:cNvPr>
            <p:cNvCxnSpPr/>
            <p:nvPr/>
          </p:nvCxnSpPr>
          <p:spPr bwMode="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61701AE9-04C5-4AD4-8DEE-873680FD231F}"/>
                </a:ext>
              </a:extLst>
            </p:cNvPr>
            <p:cNvCxnSpPr/>
            <p:nvPr/>
          </p:nvCxnSpPr>
          <p:spPr bwMode="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4050D91B-89C3-45DE-BE0C-1430E2BE6F4B}"/>
                </a:ext>
              </a:extLst>
            </p:cNvPr>
            <p:cNvCxnSpPr/>
            <p:nvPr/>
          </p:nvCxnSpPr>
          <p:spPr bwMode="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68E5EF5D-0D94-4FCE-8BE2-F0790F7B1879}"/>
                </a:ext>
              </a:extLst>
            </p:cNvPr>
            <p:cNvCxnSpPr/>
            <p:nvPr/>
          </p:nvCxnSpPr>
          <p:spPr bwMode="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203" name="Freeform: Shape 202">
              <a:extLst>
                <a:ext uri="{FF2B5EF4-FFF2-40B4-BE49-F238E27FC236}">
                  <a16:creationId xmlns:a16="http://schemas.microsoft.com/office/drawing/2014/main" id="{205F8351-710E-49E9-A523-EA0755B417C5}"/>
                </a:ext>
              </a:extLst>
            </p:cNvPr>
            <p:cNvSpPr/>
            <p:nvPr/>
          </p:nvSpPr>
          <p:spPr bwMode="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204" name="Freeform: Shape 203">
              <a:extLst>
                <a:ext uri="{FF2B5EF4-FFF2-40B4-BE49-F238E27FC236}">
                  <a16:creationId xmlns:a16="http://schemas.microsoft.com/office/drawing/2014/main" id="{47C1C31B-A122-4A09-9500-27B0684B272F}"/>
                </a:ext>
              </a:extLst>
            </p:cNvPr>
            <p:cNvSpPr/>
            <p:nvPr/>
          </p:nvSpPr>
          <p:spPr bwMode="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205" name="Freeform: Shape 204">
              <a:extLst>
                <a:ext uri="{FF2B5EF4-FFF2-40B4-BE49-F238E27FC236}">
                  <a16:creationId xmlns:a16="http://schemas.microsoft.com/office/drawing/2014/main" id="{7DF86859-7D4B-4DA1-91AA-0992644F5903}"/>
                </a:ext>
              </a:extLst>
            </p:cNvPr>
            <p:cNvSpPr/>
            <p:nvPr/>
          </p:nvSpPr>
          <p:spPr bwMode="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206" name="Freeform: Shape 205">
              <a:extLst>
                <a:ext uri="{FF2B5EF4-FFF2-40B4-BE49-F238E27FC236}">
                  <a16:creationId xmlns:a16="http://schemas.microsoft.com/office/drawing/2014/main" id="{3DC3E9CA-569C-4414-A75A-C805A4A40B64}"/>
                </a:ext>
              </a:extLst>
            </p:cNvPr>
            <p:cNvSpPr/>
            <p:nvPr/>
          </p:nvSpPr>
          <p:spPr bwMode="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207" name="Freeform: Shape 206">
              <a:extLst>
                <a:ext uri="{FF2B5EF4-FFF2-40B4-BE49-F238E27FC236}">
                  <a16:creationId xmlns:a16="http://schemas.microsoft.com/office/drawing/2014/main" id="{B532C466-D8D3-43AC-995C-2B54885AC096}"/>
                </a:ext>
              </a:extLst>
            </p:cNvPr>
            <p:cNvSpPr/>
            <p:nvPr/>
          </p:nvSpPr>
          <p:spPr bwMode="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208" name="Freeform: Shape 207">
              <a:extLst>
                <a:ext uri="{FF2B5EF4-FFF2-40B4-BE49-F238E27FC236}">
                  <a16:creationId xmlns:a16="http://schemas.microsoft.com/office/drawing/2014/main" id="{B0920AE1-B909-471F-9E77-7C3A31509F84}"/>
                </a:ext>
              </a:extLst>
            </p:cNvPr>
            <p:cNvSpPr/>
            <p:nvPr/>
          </p:nvSpPr>
          <p:spPr bwMode="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209" name="Freeform: Shape 208">
              <a:extLst>
                <a:ext uri="{FF2B5EF4-FFF2-40B4-BE49-F238E27FC236}">
                  <a16:creationId xmlns:a16="http://schemas.microsoft.com/office/drawing/2014/main" id="{2A1E8190-F3C6-4BF7-97E3-90F3FC84746E}"/>
                </a:ext>
              </a:extLst>
            </p:cNvPr>
            <p:cNvSpPr/>
            <p:nvPr/>
          </p:nvSpPr>
          <p:spPr bwMode="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210" name="Freeform: Shape 209">
              <a:extLst>
                <a:ext uri="{FF2B5EF4-FFF2-40B4-BE49-F238E27FC236}">
                  <a16:creationId xmlns:a16="http://schemas.microsoft.com/office/drawing/2014/main" id="{33B1FC28-C9D6-4928-BCCE-9873C7DEEFDE}"/>
                </a:ext>
              </a:extLst>
            </p:cNvPr>
            <p:cNvSpPr/>
            <p:nvPr/>
          </p:nvSpPr>
          <p:spPr bwMode="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211" name="Freeform: Shape 210">
              <a:extLst>
                <a:ext uri="{FF2B5EF4-FFF2-40B4-BE49-F238E27FC236}">
                  <a16:creationId xmlns:a16="http://schemas.microsoft.com/office/drawing/2014/main" id="{13C9C1F2-E745-44A5-AEA3-9DE0D69F2B15}"/>
                </a:ext>
              </a:extLst>
            </p:cNvPr>
            <p:cNvSpPr/>
            <p:nvPr/>
          </p:nvSpPr>
          <p:spPr bwMode="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212" name="Freeform: Shape 211">
              <a:extLst>
                <a:ext uri="{FF2B5EF4-FFF2-40B4-BE49-F238E27FC236}">
                  <a16:creationId xmlns:a16="http://schemas.microsoft.com/office/drawing/2014/main" id="{3F7DB9B8-09EF-46A7-9839-EE0FA8E11651}"/>
                </a:ext>
              </a:extLst>
            </p:cNvPr>
            <p:cNvSpPr/>
            <p:nvPr/>
          </p:nvSpPr>
          <p:spPr bwMode="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213" name="Freeform: Shape 212">
              <a:extLst>
                <a:ext uri="{FF2B5EF4-FFF2-40B4-BE49-F238E27FC236}">
                  <a16:creationId xmlns:a16="http://schemas.microsoft.com/office/drawing/2014/main" id="{759DC929-939A-40DF-96D2-82427AD8E191}"/>
                </a:ext>
              </a:extLst>
            </p:cNvPr>
            <p:cNvSpPr/>
            <p:nvPr/>
          </p:nvSpPr>
          <p:spPr bwMode="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214" name="Freeform: Shape 213">
              <a:extLst>
                <a:ext uri="{FF2B5EF4-FFF2-40B4-BE49-F238E27FC236}">
                  <a16:creationId xmlns:a16="http://schemas.microsoft.com/office/drawing/2014/main" id="{71E475EA-3BCA-4BD2-9129-0A15F92784B0}"/>
                </a:ext>
              </a:extLst>
            </p:cNvPr>
            <p:cNvSpPr/>
            <p:nvPr/>
          </p:nvSpPr>
          <p:spPr bwMode="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215" name="Freeform: Shape 214">
              <a:extLst>
                <a:ext uri="{FF2B5EF4-FFF2-40B4-BE49-F238E27FC236}">
                  <a16:creationId xmlns:a16="http://schemas.microsoft.com/office/drawing/2014/main" id="{B58358D8-4286-4ED9-A0FF-82879D8C9183}"/>
                </a:ext>
              </a:extLst>
            </p:cNvPr>
            <p:cNvSpPr/>
            <p:nvPr/>
          </p:nvSpPr>
          <p:spPr bwMode="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216" name="Freeform: Shape 215">
              <a:extLst>
                <a:ext uri="{FF2B5EF4-FFF2-40B4-BE49-F238E27FC236}">
                  <a16:creationId xmlns:a16="http://schemas.microsoft.com/office/drawing/2014/main" id="{07E8672D-5A21-4EE8-8FA5-FBB35E3AF6F8}"/>
                </a:ext>
              </a:extLst>
            </p:cNvPr>
            <p:cNvSpPr/>
            <p:nvPr/>
          </p:nvSpPr>
          <p:spPr bwMode="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217" name="Freeform: Shape 216">
              <a:extLst>
                <a:ext uri="{FF2B5EF4-FFF2-40B4-BE49-F238E27FC236}">
                  <a16:creationId xmlns:a16="http://schemas.microsoft.com/office/drawing/2014/main" id="{FA059A59-9BBE-4F86-862A-48E139D1EE64}"/>
                </a:ext>
              </a:extLst>
            </p:cNvPr>
            <p:cNvSpPr/>
            <p:nvPr userDrawn="1"/>
          </p:nvSpPr>
          <p:spPr bwMode="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218" name="Freeform: Shape 217">
              <a:extLst>
                <a:ext uri="{FF2B5EF4-FFF2-40B4-BE49-F238E27FC236}">
                  <a16:creationId xmlns:a16="http://schemas.microsoft.com/office/drawing/2014/main" id="{55CF5402-4FC2-4420-ABC5-BBFA3EA9D203}"/>
                </a:ext>
              </a:extLst>
            </p:cNvPr>
            <p:cNvSpPr/>
            <p:nvPr userDrawn="1"/>
          </p:nvSpPr>
          <p:spPr bwMode="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219" name="Freeform: Shape 218">
              <a:extLst>
                <a:ext uri="{FF2B5EF4-FFF2-40B4-BE49-F238E27FC236}">
                  <a16:creationId xmlns:a16="http://schemas.microsoft.com/office/drawing/2014/main" id="{10BB1258-8102-4E47-BE2F-816FBB6BA408}"/>
                </a:ext>
              </a:extLst>
            </p:cNvPr>
            <p:cNvSpPr/>
            <p:nvPr userDrawn="1"/>
          </p:nvSpPr>
          <p:spPr bwMode="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220" name="Freeform: Shape 219">
              <a:extLst>
                <a:ext uri="{FF2B5EF4-FFF2-40B4-BE49-F238E27FC236}">
                  <a16:creationId xmlns:a16="http://schemas.microsoft.com/office/drawing/2014/main" id="{B270BD53-6742-47F1-853C-FA770237F3FD}"/>
                </a:ext>
              </a:extLst>
            </p:cNvPr>
            <p:cNvSpPr/>
            <p:nvPr userDrawn="1"/>
          </p:nvSpPr>
          <p:spPr bwMode="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221" name="Freeform: Shape 220">
              <a:extLst>
                <a:ext uri="{FF2B5EF4-FFF2-40B4-BE49-F238E27FC236}">
                  <a16:creationId xmlns:a16="http://schemas.microsoft.com/office/drawing/2014/main" id="{3395B319-4702-4CD9-838C-C0612B6879BC}"/>
                </a:ext>
              </a:extLst>
            </p:cNvPr>
            <p:cNvSpPr/>
            <p:nvPr userDrawn="1"/>
          </p:nvSpPr>
          <p:spPr bwMode="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222" name="Freeform: Shape 221">
              <a:extLst>
                <a:ext uri="{FF2B5EF4-FFF2-40B4-BE49-F238E27FC236}">
                  <a16:creationId xmlns:a16="http://schemas.microsoft.com/office/drawing/2014/main" id="{AE5E70F1-247D-4F01-A473-C5A9226BCADC}"/>
                </a:ext>
              </a:extLst>
            </p:cNvPr>
            <p:cNvSpPr/>
            <p:nvPr userDrawn="1"/>
          </p:nvSpPr>
          <p:spPr bwMode="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223" name="Freeform: Shape 222">
              <a:extLst>
                <a:ext uri="{FF2B5EF4-FFF2-40B4-BE49-F238E27FC236}">
                  <a16:creationId xmlns:a16="http://schemas.microsoft.com/office/drawing/2014/main" id="{732858E4-B133-4A91-9BCA-BF80F093194A}"/>
                </a:ext>
              </a:extLst>
            </p:cNvPr>
            <p:cNvSpPr/>
            <p:nvPr userDrawn="1"/>
          </p:nvSpPr>
          <p:spPr bwMode="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224" name="Freeform: Shape 223">
              <a:extLst>
                <a:ext uri="{FF2B5EF4-FFF2-40B4-BE49-F238E27FC236}">
                  <a16:creationId xmlns:a16="http://schemas.microsoft.com/office/drawing/2014/main" id="{027DED92-EF7A-4687-A1A4-BDAA2F1EAF12}"/>
                </a:ext>
              </a:extLst>
            </p:cNvPr>
            <p:cNvSpPr/>
            <p:nvPr userDrawn="1"/>
          </p:nvSpPr>
          <p:spPr bwMode="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225" name="Freeform: Shape 224">
              <a:extLst>
                <a:ext uri="{FF2B5EF4-FFF2-40B4-BE49-F238E27FC236}">
                  <a16:creationId xmlns:a16="http://schemas.microsoft.com/office/drawing/2014/main" id="{53D72483-35F2-49AC-989D-0E1BC8456803}"/>
                </a:ext>
              </a:extLst>
            </p:cNvPr>
            <p:cNvSpPr/>
            <p:nvPr userDrawn="1"/>
          </p:nvSpPr>
          <p:spPr bwMode="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226" name="Freeform: Shape 225">
              <a:extLst>
                <a:ext uri="{FF2B5EF4-FFF2-40B4-BE49-F238E27FC236}">
                  <a16:creationId xmlns:a16="http://schemas.microsoft.com/office/drawing/2014/main" id="{2DD2F54E-53A3-49F6-905E-B0F8E1348C8E}"/>
                </a:ext>
              </a:extLst>
            </p:cNvPr>
            <p:cNvSpPr/>
            <p:nvPr userDrawn="1"/>
          </p:nvSpPr>
          <p:spPr bwMode="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cxnSp>
          <p:nvCxnSpPr>
            <p:cNvPr id="227" name="Straight Connector 226">
              <a:extLst>
                <a:ext uri="{FF2B5EF4-FFF2-40B4-BE49-F238E27FC236}">
                  <a16:creationId xmlns:a16="http://schemas.microsoft.com/office/drawing/2014/main" id="{557A01EE-7FB2-4BA0-B35A-2F95546E4624}"/>
                </a:ext>
              </a:extLst>
            </p:cNvPr>
            <p:cNvCxnSpPr/>
            <p:nvPr userDrawn="1"/>
          </p:nvCxnSpPr>
          <p:spPr bwMode="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28" name="Straight Connector 227">
              <a:extLst>
                <a:ext uri="{FF2B5EF4-FFF2-40B4-BE49-F238E27FC236}">
                  <a16:creationId xmlns:a16="http://schemas.microsoft.com/office/drawing/2014/main" id="{7FC1C45B-2B29-4A42-8D4B-721F68CA1348}"/>
                </a:ext>
              </a:extLst>
            </p:cNvPr>
            <p:cNvCxnSpPr/>
            <p:nvPr userDrawn="1"/>
          </p:nvCxnSpPr>
          <p:spPr bwMode="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29" name="Straight Connector 228">
              <a:extLst>
                <a:ext uri="{FF2B5EF4-FFF2-40B4-BE49-F238E27FC236}">
                  <a16:creationId xmlns:a16="http://schemas.microsoft.com/office/drawing/2014/main" id="{B1A27E92-9270-4990-A7E0-13762B5DCF31}"/>
                </a:ext>
              </a:extLst>
            </p:cNvPr>
            <p:cNvCxnSpPr/>
            <p:nvPr userDrawn="1"/>
          </p:nvCxnSpPr>
          <p:spPr bwMode="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30" name="Straight Connector 229">
              <a:extLst>
                <a:ext uri="{FF2B5EF4-FFF2-40B4-BE49-F238E27FC236}">
                  <a16:creationId xmlns:a16="http://schemas.microsoft.com/office/drawing/2014/main" id="{9F46154D-791B-4F7D-8E1C-E15CD03A29AA}"/>
                </a:ext>
              </a:extLst>
            </p:cNvPr>
            <p:cNvCxnSpPr/>
            <p:nvPr userDrawn="1"/>
          </p:nvCxnSpPr>
          <p:spPr bwMode="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a16="http://schemas.microsoft.com/office/drawing/2014/main" id="{C9B4B757-25C9-484E-A4FE-A49FBA3319A4}"/>
                </a:ext>
              </a:extLst>
            </p:cNvPr>
            <p:cNvCxnSpPr/>
            <p:nvPr userDrawn="1"/>
          </p:nvCxnSpPr>
          <p:spPr bwMode="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75535B4E-91AD-45A5-B3C9-3699892DFD15}"/>
                </a:ext>
              </a:extLst>
            </p:cNvPr>
            <p:cNvCxnSpPr/>
            <p:nvPr userDrawn="1"/>
          </p:nvCxnSpPr>
          <p:spPr bwMode="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33" name="Straight Connector 232">
              <a:extLst>
                <a:ext uri="{FF2B5EF4-FFF2-40B4-BE49-F238E27FC236}">
                  <a16:creationId xmlns:a16="http://schemas.microsoft.com/office/drawing/2014/main" id="{BB8DA04A-5D80-45BB-8266-4A4ECB242742}"/>
                </a:ext>
              </a:extLst>
            </p:cNvPr>
            <p:cNvCxnSpPr/>
            <p:nvPr userDrawn="1"/>
          </p:nvCxnSpPr>
          <p:spPr bwMode="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34" name="Straight Connector 233">
              <a:extLst>
                <a:ext uri="{FF2B5EF4-FFF2-40B4-BE49-F238E27FC236}">
                  <a16:creationId xmlns:a16="http://schemas.microsoft.com/office/drawing/2014/main" id="{E5E52966-F7BC-421A-9050-FFBE6C9FDFFC}"/>
                </a:ext>
              </a:extLst>
            </p:cNvPr>
            <p:cNvCxnSpPr/>
            <p:nvPr userDrawn="1"/>
          </p:nvCxnSpPr>
          <p:spPr bwMode="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35" name="Straight Connector 234">
              <a:extLst>
                <a:ext uri="{FF2B5EF4-FFF2-40B4-BE49-F238E27FC236}">
                  <a16:creationId xmlns:a16="http://schemas.microsoft.com/office/drawing/2014/main" id="{27183FD6-ADDC-4DBA-AD69-7D5A08920C83}"/>
                </a:ext>
              </a:extLst>
            </p:cNvPr>
            <p:cNvCxnSpPr/>
            <p:nvPr userDrawn="1"/>
          </p:nvCxnSpPr>
          <p:spPr bwMode="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36" name="Straight Connector 235">
              <a:extLst>
                <a:ext uri="{FF2B5EF4-FFF2-40B4-BE49-F238E27FC236}">
                  <a16:creationId xmlns:a16="http://schemas.microsoft.com/office/drawing/2014/main" id="{3B1C3B52-250A-482D-AE65-9AAC3A76868D}"/>
                </a:ext>
              </a:extLst>
            </p:cNvPr>
            <p:cNvCxnSpPr/>
            <p:nvPr userDrawn="1"/>
          </p:nvCxnSpPr>
          <p:spPr bwMode="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37" name="Straight Connector 236">
              <a:extLst>
                <a:ext uri="{FF2B5EF4-FFF2-40B4-BE49-F238E27FC236}">
                  <a16:creationId xmlns:a16="http://schemas.microsoft.com/office/drawing/2014/main" id="{3AB6E369-DE4F-4AA3-9B2B-FD9286DC14EB}"/>
                </a:ext>
              </a:extLst>
            </p:cNvPr>
            <p:cNvCxnSpPr/>
            <p:nvPr userDrawn="1"/>
          </p:nvCxnSpPr>
          <p:spPr bwMode="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38" name="Straight Connector 237">
              <a:extLst>
                <a:ext uri="{FF2B5EF4-FFF2-40B4-BE49-F238E27FC236}">
                  <a16:creationId xmlns:a16="http://schemas.microsoft.com/office/drawing/2014/main" id="{02D96B38-98DE-4984-BD84-08887A144206}"/>
                </a:ext>
              </a:extLst>
            </p:cNvPr>
            <p:cNvCxnSpPr/>
            <p:nvPr userDrawn="1"/>
          </p:nvCxnSpPr>
          <p:spPr bwMode="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39" name="Straight Connector 238">
              <a:extLst>
                <a:ext uri="{FF2B5EF4-FFF2-40B4-BE49-F238E27FC236}">
                  <a16:creationId xmlns:a16="http://schemas.microsoft.com/office/drawing/2014/main" id="{2A47B8B7-112A-4075-B20A-90A845CE256B}"/>
                </a:ext>
              </a:extLst>
            </p:cNvPr>
            <p:cNvCxnSpPr/>
            <p:nvPr userDrawn="1"/>
          </p:nvCxnSpPr>
          <p:spPr bwMode="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40" name="Straight Connector 239">
              <a:extLst>
                <a:ext uri="{FF2B5EF4-FFF2-40B4-BE49-F238E27FC236}">
                  <a16:creationId xmlns:a16="http://schemas.microsoft.com/office/drawing/2014/main" id="{0FEBE3CB-E087-4212-96D5-920E5C903EF2}"/>
                </a:ext>
              </a:extLst>
            </p:cNvPr>
            <p:cNvCxnSpPr/>
            <p:nvPr userDrawn="1"/>
          </p:nvCxnSpPr>
          <p:spPr bwMode="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41" name="Straight Connector 240">
              <a:extLst>
                <a:ext uri="{FF2B5EF4-FFF2-40B4-BE49-F238E27FC236}">
                  <a16:creationId xmlns:a16="http://schemas.microsoft.com/office/drawing/2014/main" id="{3686B76C-7301-4C4A-B5BE-0AFF241FAEB0}"/>
                </a:ext>
              </a:extLst>
            </p:cNvPr>
            <p:cNvCxnSpPr/>
            <p:nvPr userDrawn="1"/>
          </p:nvCxnSpPr>
          <p:spPr bwMode="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42" name="Straight Connector 241">
              <a:extLst>
                <a:ext uri="{FF2B5EF4-FFF2-40B4-BE49-F238E27FC236}">
                  <a16:creationId xmlns:a16="http://schemas.microsoft.com/office/drawing/2014/main" id="{2B029B6E-808D-40CF-A2D1-AADA131A0D00}"/>
                </a:ext>
              </a:extLst>
            </p:cNvPr>
            <p:cNvCxnSpPr/>
            <p:nvPr userDrawn="1"/>
          </p:nvCxnSpPr>
          <p:spPr bwMode="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43" name="Straight Connector 242">
              <a:extLst>
                <a:ext uri="{FF2B5EF4-FFF2-40B4-BE49-F238E27FC236}">
                  <a16:creationId xmlns:a16="http://schemas.microsoft.com/office/drawing/2014/main" id="{8705E053-FBF3-4534-A74B-EC16CC92EE77}"/>
                </a:ext>
              </a:extLst>
            </p:cNvPr>
            <p:cNvCxnSpPr/>
            <p:nvPr userDrawn="1"/>
          </p:nvCxnSpPr>
          <p:spPr bwMode="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44" name="Straight Connector 243">
              <a:extLst>
                <a:ext uri="{FF2B5EF4-FFF2-40B4-BE49-F238E27FC236}">
                  <a16:creationId xmlns:a16="http://schemas.microsoft.com/office/drawing/2014/main" id="{BE0E44BE-C4B0-46A9-A59B-A43157B927C1}"/>
                </a:ext>
              </a:extLst>
            </p:cNvPr>
            <p:cNvCxnSpPr/>
            <p:nvPr userDrawn="1"/>
          </p:nvCxnSpPr>
          <p:spPr bwMode="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45" name="Straight Connector 244">
              <a:extLst>
                <a:ext uri="{FF2B5EF4-FFF2-40B4-BE49-F238E27FC236}">
                  <a16:creationId xmlns:a16="http://schemas.microsoft.com/office/drawing/2014/main" id="{9B09A95B-D404-461F-A093-7C895E3A741F}"/>
                </a:ext>
              </a:extLst>
            </p:cNvPr>
            <p:cNvCxnSpPr/>
            <p:nvPr userDrawn="1"/>
          </p:nvCxnSpPr>
          <p:spPr bwMode="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46" name="Straight Connector 245">
              <a:extLst>
                <a:ext uri="{FF2B5EF4-FFF2-40B4-BE49-F238E27FC236}">
                  <a16:creationId xmlns:a16="http://schemas.microsoft.com/office/drawing/2014/main" id="{A79A7095-2656-44EB-B0A3-4271C7264720}"/>
                </a:ext>
              </a:extLst>
            </p:cNvPr>
            <p:cNvCxnSpPr/>
            <p:nvPr userDrawn="1"/>
          </p:nvCxnSpPr>
          <p:spPr bwMode="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47" name="Straight Connector 246">
              <a:extLst>
                <a:ext uri="{FF2B5EF4-FFF2-40B4-BE49-F238E27FC236}">
                  <a16:creationId xmlns:a16="http://schemas.microsoft.com/office/drawing/2014/main" id="{BA4BC595-5B69-4C71-A5EC-2940C48186D2}"/>
                </a:ext>
              </a:extLst>
            </p:cNvPr>
            <p:cNvCxnSpPr/>
            <p:nvPr userDrawn="1"/>
          </p:nvCxnSpPr>
          <p:spPr bwMode="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48" name="Straight Connector 247">
              <a:extLst>
                <a:ext uri="{FF2B5EF4-FFF2-40B4-BE49-F238E27FC236}">
                  <a16:creationId xmlns:a16="http://schemas.microsoft.com/office/drawing/2014/main" id="{97474A32-631C-4FA8-B250-D9C17610DA92}"/>
                </a:ext>
              </a:extLst>
            </p:cNvPr>
            <p:cNvCxnSpPr/>
            <p:nvPr userDrawn="1"/>
          </p:nvCxnSpPr>
          <p:spPr bwMode="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49" name="Straight Connector 248">
              <a:extLst>
                <a:ext uri="{FF2B5EF4-FFF2-40B4-BE49-F238E27FC236}">
                  <a16:creationId xmlns:a16="http://schemas.microsoft.com/office/drawing/2014/main" id="{4FA397D1-2FFD-4719-93E4-17828F08EC1D}"/>
                </a:ext>
              </a:extLst>
            </p:cNvPr>
            <p:cNvCxnSpPr/>
            <p:nvPr userDrawn="1"/>
          </p:nvCxnSpPr>
          <p:spPr bwMode="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50" name="Straight Connector 249">
              <a:extLst>
                <a:ext uri="{FF2B5EF4-FFF2-40B4-BE49-F238E27FC236}">
                  <a16:creationId xmlns:a16="http://schemas.microsoft.com/office/drawing/2014/main" id="{12CDBCAF-60C0-40A4-97EA-7B190F17D13D}"/>
                </a:ext>
              </a:extLst>
            </p:cNvPr>
            <p:cNvCxnSpPr/>
            <p:nvPr userDrawn="1"/>
          </p:nvCxnSpPr>
          <p:spPr bwMode="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51" name="Straight Connector 250">
              <a:extLst>
                <a:ext uri="{FF2B5EF4-FFF2-40B4-BE49-F238E27FC236}">
                  <a16:creationId xmlns:a16="http://schemas.microsoft.com/office/drawing/2014/main" id="{88614279-F6F1-4779-A908-BEF080C471AB}"/>
                </a:ext>
              </a:extLst>
            </p:cNvPr>
            <p:cNvCxnSpPr/>
            <p:nvPr userDrawn="1"/>
          </p:nvCxnSpPr>
          <p:spPr bwMode="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52" name="Straight Connector 251">
              <a:extLst>
                <a:ext uri="{FF2B5EF4-FFF2-40B4-BE49-F238E27FC236}">
                  <a16:creationId xmlns:a16="http://schemas.microsoft.com/office/drawing/2014/main" id="{D77A8DFC-FE4B-4B06-8AEF-607F9AEE764E}"/>
                </a:ext>
              </a:extLst>
            </p:cNvPr>
            <p:cNvCxnSpPr/>
            <p:nvPr userDrawn="1"/>
          </p:nvCxnSpPr>
          <p:spPr bwMode="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53" name="Straight Connector 252">
              <a:extLst>
                <a:ext uri="{FF2B5EF4-FFF2-40B4-BE49-F238E27FC236}">
                  <a16:creationId xmlns:a16="http://schemas.microsoft.com/office/drawing/2014/main" id="{942E819A-5DA8-4032-B3EB-D10DC14D6C84}"/>
                </a:ext>
              </a:extLst>
            </p:cNvPr>
            <p:cNvCxnSpPr/>
            <p:nvPr userDrawn="1"/>
          </p:nvCxnSpPr>
          <p:spPr bwMode="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54" name="Straight Connector 253">
              <a:extLst>
                <a:ext uri="{FF2B5EF4-FFF2-40B4-BE49-F238E27FC236}">
                  <a16:creationId xmlns:a16="http://schemas.microsoft.com/office/drawing/2014/main" id="{1912236D-CA1F-4315-989A-12010EB46505}"/>
                </a:ext>
              </a:extLst>
            </p:cNvPr>
            <p:cNvCxnSpPr/>
            <p:nvPr userDrawn="1"/>
          </p:nvCxnSpPr>
          <p:spPr bwMode="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55" name="Straight Connector 254">
              <a:extLst>
                <a:ext uri="{FF2B5EF4-FFF2-40B4-BE49-F238E27FC236}">
                  <a16:creationId xmlns:a16="http://schemas.microsoft.com/office/drawing/2014/main" id="{44ED2ACF-C68A-42CC-A632-CD03AB2544F3}"/>
                </a:ext>
              </a:extLst>
            </p:cNvPr>
            <p:cNvCxnSpPr/>
            <p:nvPr userDrawn="1"/>
          </p:nvCxnSpPr>
          <p:spPr bwMode="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56" name="Straight Connector 255">
              <a:extLst>
                <a:ext uri="{FF2B5EF4-FFF2-40B4-BE49-F238E27FC236}">
                  <a16:creationId xmlns:a16="http://schemas.microsoft.com/office/drawing/2014/main" id="{4A8F039F-D473-4D39-8AC6-81810B219B3E}"/>
                </a:ext>
              </a:extLst>
            </p:cNvPr>
            <p:cNvCxnSpPr/>
            <p:nvPr userDrawn="1"/>
          </p:nvCxnSpPr>
          <p:spPr bwMode="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57" name="Straight Connector 256">
              <a:extLst>
                <a:ext uri="{FF2B5EF4-FFF2-40B4-BE49-F238E27FC236}">
                  <a16:creationId xmlns:a16="http://schemas.microsoft.com/office/drawing/2014/main" id="{BA241E12-AAE1-45D8-9D67-A8007269A3E0}"/>
                </a:ext>
              </a:extLst>
            </p:cNvPr>
            <p:cNvCxnSpPr/>
            <p:nvPr userDrawn="1"/>
          </p:nvCxnSpPr>
          <p:spPr bwMode="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58" name="Straight Connector 257">
              <a:extLst>
                <a:ext uri="{FF2B5EF4-FFF2-40B4-BE49-F238E27FC236}">
                  <a16:creationId xmlns:a16="http://schemas.microsoft.com/office/drawing/2014/main" id="{B3D829D9-0D54-4FB5-9FD5-512316CE5897}"/>
                </a:ext>
              </a:extLst>
            </p:cNvPr>
            <p:cNvCxnSpPr/>
            <p:nvPr userDrawn="1"/>
          </p:nvCxnSpPr>
          <p:spPr bwMode="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59" name="Straight Connector 258">
              <a:extLst>
                <a:ext uri="{FF2B5EF4-FFF2-40B4-BE49-F238E27FC236}">
                  <a16:creationId xmlns:a16="http://schemas.microsoft.com/office/drawing/2014/main" id="{6DCAEE40-53ED-4281-A3F1-ACB0AA93B7BD}"/>
                </a:ext>
              </a:extLst>
            </p:cNvPr>
            <p:cNvCxnSpPr/>
            <p:nvPr userDrawn="1"/>
          </p:nvCxnSpPr>
          <p:spPr bwMode="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60" name="Straight Connector 259">
              <a:extLst>
                <a:ext uri="{FF2B5EF4-FFF2-40B4-BE49-F238E27FC236}">
                  <a16:creationId xmlns:a16="http://schemas.microsoft.com/office/drawing/2014/main" id="{716D3477-104A-45EC-ABA6-46CC43BAB1CA}"/>
                </a:ext>
              </a:extLst>
            </p:cNvPr>
            <p:cNvCxnSpPr/>
            <p:nvPr userDrawn="1"/>
          </p:nvCxnSpPr>
          <p:spPr bwMode="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61" name="Straight Connector 260">
              <a:extLst>
                <a:ext uri="{FF2B5EF4-FFF2-40B4-BE49-F238E27FC236}">
                  <a16:creationId xmlns:a16="http://schemas.microsoft.com/office/drawing/2014/main" id="{25EC7B04-40CF-4499-BF37-9874AB2E42BC}"/>
                </a:ext>
              </a:extLst>
            </p:cNvPr>
            <p:cNvCxnSpPr/>
            <p:nvPr userDrawn="1"/>
          </p:nvCxnSpPr>
          <p:spPr bwMode="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62" name="Straight Connector 261">
              <a:extLst>
                <a:ext uri="{FF2B5EF4-FFF2-40B4-BE49-F238E27FC236}">
                  <a16:creationId xmlns:a16="http://schemas.microsoft.com/office/drawing/2014/main" id="{A1B7D422-DF11-439B-AA7B-5AE071A4C7DC}"/>
                </a:ext>
              </a:extLst>
            </p:cNvPr>
            <p:cNvCxnSpPr/>
            <p:nvPr userDrawn="1"/>
          </p:nvCxnSpPr>
          <p:spPr bwMode="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63" name="Straight Connector 262">
              <a:extLst>
                <a:ext uri="{FF2B5EF4-FFF2-40B4-BE49-F238E27FC236}">
                  <a16:creationId xmlns:a16="http://schemas.microsoft.com/office/drawing/2014/main" id="{21103B97-22A5-4A41-A8B4-4FBC1AB3251F}"/>
                </a:ext>
              </a:extLst>
            </p:cNvPr>
            <p:cNvCxnSpPr/>
            <p:nvPr userDrawn="1"/>
          </p:nvCxnSpPr>
          <p:spPr bwMode="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706654E2-EE76-422E-8306-19CDD004E451}"/>
                </a:ext>
              </a:extLst>
            </p:cNvPr>
            <p:cNvCxnSpPr/>
            <p:nvPr userDrawn="1"/>
          </p:nvCxnSpPr>
          <p:spPr bwMode="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61A46DB1-E3F1-48B8-8CD6-686C08337E3D}"/>
                </a:ext>
              </a:extLst>
            </p:cNvPr>
            <p:cNvCxnSpPr/>
            <p:nvPr userDrawn="1"/>
          </p:nvCxnSpPr>
          <p:spPr bwMode="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C7EB58E3-EE98-4C63-A5FA-31A1F31261BD}"/>
                </a:ext>
              </a:extLst>
            </p:cNvPr>
            <p:cNvCxnSpPr/>
            <p:nvPr userDrawn="1"/>
          </p:nvCxnSpPr>
          <p:spPr bwMode="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FDF83986-66A6-442D-9688-89B353D5848C}"/>
                </a:ext>
              </a:extLst>
            </p:cNvPr>
            <p:cNvCxnSpPr/>
            <p:nvPr userDrawn="1"/>
          </p:nvCxnSpPr>
          <p:spPr bwMode="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AC32EE19-D046-4DA8-83C8-C7090C2032B7}"/>
                </a:ext>
              </a:extLst>
            </p:cNvPr>
            <p:cNvCxnSpPr/>
            <p:nvPr userDrawn="1"/>
          </p:nvCxnSpPr>
          <p:spPr bwMode="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AE9073FA-D009-4B43-AE1C-76B2371EDB72}"/>
                </a:ext>
              </a:extLst>
            </p:cNvPr>
            <p:cNvCxnSpPr/>
            <p:nvPr userDrawn="1"/>
          </p:nvCxnSpPr>
          <p:spPr bwMode="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A37EEEBC-9035-46B4-859D-8637EB5F71E7}"/>
                </a:ext>
              </a:extLst>
            </p:cNvPr>
            <p:cNvCxnSpPr/>
            <p:nvPr userDrawn="1"/>
          </p:nvCxnSpPr>
          <p:spPr bwMode="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271" name="main body box">
              <a:extLst>
                <a:ext uri="{FF2B5EF4-FFF2-40B4-BE49-F238E27FC236}">
                  <a16:creationId xmlns:a16="http://schemas.microsoft.com/office/drawing/2014/main" id="{5A4E68D2-98C2-4107-A058-DD36C69DD1BD}"/>
                </a:ext>
              </a:extLst>
            </p:cNvPr>
            <p:cNvSpPr/>
            <p:nvPr userDrawn="1"/>
          </p:nvSpPr>
          <p:spPr bwMode="gray">
            <a:xfrm>
              <a:off x="554736" y="1405610"/>
              <a:ext cx="11082528" cy="4812310"/>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pPr rtl="0"/>
              <a:endParaRPr lang="en-US" sz="1323">
                <a:solidFill>
                  <a:schemeClr val="tx1"/>
                </a:solidFill>
                <a:latin typeface="+mn-lt"/>
              </a:endParaRPr>
            </a:p>
          </p:txBody>
        </p:sp>
        <p:cxnSp>
          <p:nvCxnSpPr>
            <p:cNvPr id="272" name="Straight Connector 271">
              <a:extLst>
                <a:ext uri="{FF2B5EF4-FFF2-40B4-BE49-F238E27FC236}">
                  <a16:creationId xmlns:a16="http://schemas.microsoft.com/office/drawing/2014/main" id="{CD320E2E-9A90-4FBD-95ED-547D38976E3C}"/>
                </a:ext>
              </a:extLst>
            </p:cNvPr>
            <p:cNvCxnSpPr/>
            <p:nvPr userDrawn="1"/>
          </p:nvCxnSpPr>
          <p:spPr bwMode="gray">
            <a:xfrm>
              <a:off x="554736" y="1865376"/>
              <a:ext cx="11082528" cy="0"/>
            </a:xfrm>
            <a:prstGeom prst="line">
              <a:avLst/>
            </a:prstGeom>
            <a:noFill/>
            <a:ln w="12700">
              <a:solidFill>
                <a:srgbClr val="19D3C5">
                  <a:alpha val="50000"/>
                </a:srgbClr>
              </a:solidFill>
            </a:ln>
          </p:spPr>
        </p:cxnSp>
        <p:cxnSp>
          <p:nvCxnSpPr>
            <p:cNvPr id="273" name="Straight Connector 272">
              <a:extLst>
                <a:ext uri="{FF2B5EF4-FFF2-40B4-BE49-F238E27FC236}">
                  <a16:creationId xmlns:a16="http://schemas.microsoft.com/office/drawing/2014/main" id="{70454B89-8DFA-4EF3-83A9-38CF648F4CD1}"/>
                </a:ext>
              </a:extLst>
            </p:cNvPr>
            <p:cNvCxnSpPr/>
            <p:nvPr userDrawn="1"/>
          </p:nvCxnSpPr>
          <p:spPr bwMode="gray">
            <a:xfrm>
              <a:off x="554736" y="1408557"/>
              <a:ext cx="11082528" cy="0"/>
            </a:xfrm>
            <a:prstGeom prst="line">
              <a:avLst/>
            </a:prstGeom>
            <a:noFill/>
            <a:ln w="12700">
              <a:solidFill>
                <a:srgbClr val="19D3C5">
                  <a:alpha val="50000"/>
                </a:srgbClr>
              </a:solidFill>
            </a:ln>
          </p:spPr>
        </p:cxnSp>
      </p:grpSp>
      <p:sp>
        <p:nvSpPr>
          <p:cNvPr id="16" name="4. Footnote" hidden="1">
            <a:extLst>
              <a:ext uri="{FF2B5EF4-FFF2-40B4-BE49-F238E27FC236}">
                <a16:creationId xmlns:a16="http://schemas.microsoft.com/office/drawing/2014/main" id="{772E4927-517C-4D61-9929-9FFDE5F31A03}"/>
              </a:ext>
            </a:extLst>
          </p:cNvPr>
          <p:cNvSpPr txBox="1"/>
          <p:nvPr userDrawn="1">
            <p:custDataLst>
              <p:tags r:id="rId13"/>
            </p:custDataLst>
          </p:nvPr>
        </p:nvSpPr>
        <p:spPr>
          <a:xfrm>
            <a:off x="553972" y="6278400"/>
            <a:ext cx="7278624"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a:t>Footnotes</a:t>
            </a:r>
          </a:p>
        </p:txBody>
      </p:sp>
      <p:sp>
        <p:nvSpPr>
          <p:cNvPr id="57" name="2. Slide Title">
            <a:extLst>
              <a:ext uri="{FF2B5EF4-FFF2-40B4-BE49-F238E27FC236}">
                <a16:creationId xmlns:a16="http://schemas.microsoft.com/office/drawing/2014/main" id="{98FF70AE-7EF6-4E5B-9FFE-B44C852C9FBA}"/>
              </a:ext>
            </a:extLst>
          </p:cNvPr>
          <p:cNvSpPr>
            <a:spLocks noGrp="1"/>
          </p:cNvSpPr>
          <p:nvPr>
            <p:ph type="title"/>
            <p:custDataLst>
              <p:tags r:id="rId14"/>
            </p:custDataLst>
          </p:nvPr>
        </p:nvSpPr>
        <p:spPr>
          <a:xfrm>
            <a:off x="554736" y="172212"/>
            <a:ext cx="11082528" cy="3847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p>
            <a:pPr lvl="0"/>
            <a:r>
              <a:rPr lang="en-US"/>
              <a:t>Click to edit Master title style</a:t>
            </a:r>
          </a:p>
        </p:txBody>
      </p:sp>
      <p:sp>
        <p:nvSpPr>
          <p:cNvPr id="169" name="ACET" hidden="1">
            <a:extLst>
              <a:ext uri="{FF2B5EF4-FFF2-40B4-BE49-F238E27FC236}">
                <a16:creationId xmlns:a16="http://schemas.microsoft.com/office/drawing/2014/main" id="{62CF7362-20CB-4908-AFFE-D4E2B9A5DF3B}"/>
              </a:ext>
            </a:extLst>
          </p:cNvPr>
          <p:cNvSpPr txBox="1"/>
          <p:nvPr userDrawn="1">
            <p:custDataLst>
              <p:tags r:id="rId15"/>
            </p:custDataLst>
          </p:nvPr>
        </p:nvSpPr>
        <p:spPr>
          <a:xfrm>
            <a:off x="5987738" y="2170800"/>
            <a:ext cx="3049253" cy="538609"/>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Above Chart Exhibit Title</a:t>
            </a:r>
          </a:p>
          <a:p>
            <a:pPr lvl="0"/>
            <a:r>
              <a:rPr lang="en-US" sz="1400" b="0"/>
              <a:t>Unit of Measure</a:t>
            </a:r>
          </a:p>
        </p:txBody>
      </p:sp>
      <p:sp>
        <p:nvSpPr>
          <p:cNvPr id="5" name="Text Placeholder 4">
            <a:extLst>
              <a:ext uri="{FF2B5EF4-FFF2-40B4-BE49-F238E27FC236}">
                <a16:creationId xmlns:a16="http://schemas.microsoft.com/office/drawing/2014/main" id="{4C1F3293-4EFE-461D-940D-7EE66BAE31C5}"/>
              </a:ext>
            </a:extLst>
          </p:cNvPr>
          <p:cNvSpPr>
            <a:spLocks noGrp="1"/>
          </p:cNvSpPr>
          <p:nvPr>
            <p:ph type="body" idx="1"/>
          </p:nvPr>
        </p:nvSpPr>
        <p:spPr>
          <a:xfrm>
            <a:off x="554736" y="2170800"/>
            <a:ext cx="2484655" cy="1631216"/>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5" name="Sticker" hidden="1">
            <a:extLst>
              <a:ext uri="{FF2B5EF4-FFF2-40B4-BE49-F238E27FC236}">
                <a16:creationId xmlns:a16="http://schemas.microsoft.com/office/drawing/2014/main" id="{97ED2832-F2D3-4BBC-B741-D13502E9DAA9}"/>
              </a:ext>
            </a:extLst>
          </p:cNvPr>
          <p:cNvSpPr txBox="1"/>
          <p:nvPr userDrawn="1"/>
        </p:nvSpPr>
        <p:spPr>
          <a:xfrm>
            <a:off x="558489" y="964729"/>
            <a:ext cx="45044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a:t>STICKER</a:t>
            </a:r>
          </a:p>
        </p:txBody>
      </p:sp>
      <p:grpSp>
        <p:nvGrpSpPr>
          <p:cNvPr id="135" name="LegendLines" hidden="1">
            <a:extLst>
              <a:ext uri="{FF2B5EF4-FFF2-40B4-BE49-F238E27FC236}">
                <a16:creationId xmlns:a16="http://schemas.microsoft.com/office/drawing/2014/main" id="{462EBC4F-80F1-4EC4-8A0D-661A918B53D2}"/>
              </a:ext>
            </a:extLst>
          </p:cNvPr>
          <p:cNvGrpSpPr/>
          <p:nvPr userDrawn="1"/>
        </p:nvGrpSpPr>
        <p:grpSpPr>
          <a:xfrm>
            <a:off x="10317304" y="3355023"/>
            <a:ext cx="1319960" cy="958286"/>
            <a:chOff x="10162879" y="3243772"/>
            <a:chExt cx="1319960" cy="958286"/>
          </a:xfrm>
        </p:grpSpPr>
        <p:sp>
          <p:nvSpPr>
            <p:cNvPr id="136" name="Legend1" hidden="1">
              <a:extLst>
                <a:ext uri="{FF2B5EF4-FFF2-40B4-BE49-F238E27FC236}">
                  <a16:creationId xmlns:a16="http://schemas.microsoft.com/office/drawing/2014/main" id="{83DE5F63-4E45-4519-8CAF-7BE60836760D}"/>
                </a:ext>
              </a:extLst>
            </p:cNvPr>
            <p:cNvSpPr txBox="1"/>
            <p:nvPr/>
          </p:nvSpPr>
          <p:spPr>
            <a:xfrm>
              <a:off x="10886522" y="324377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37" name="Legend2" hidden="1">
              <a:extLst>
                <a:ext uri="{FF2B5EF4-FFF2-40B4-BE49-F238E27FC236}">
                  <a16:creationId xmlns:a16="http://schemas.microsoft.com/office/drawing/2014/main" id="{53DF2CBC-5836-4684-B507-A73A7A17A10C}"/>
                </a:ext>
              </a:extLst>
            </p:cNvPr>
            <p:cNvSpPr txBox="1"/>
            <p:nvPr/>
          </p:nvSpPr>
          <p:spPr>
            <a:xfrm>
              <a:off x="10886522" y="3615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38" name="Legend3" hidden="1">
              <a:extLst>
                <a:ext uri="{FF2B5EF4-FFF2-40B4-BE49-F238E27FC236}">
                  <a16:creationId xmlns:a16="http://schemas.microsoft.com/office/drawing/2014/main" id="{DDE04AD6-A23C-4C1C-B058-629780E8BEE4}"/>
                </a:ext>
              </a:extLst>
            </p:cNvPr>
            <p:cNvSpPr txBox="1"/>
            <p:nvPr/>
          </p:nvSpPr>
          <p:spPr>
            <a:xfrm>
              <a:off x="10886522" y="398661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39" name="LineLegend3" hidden="1">
              <a:extLst>
                <a:ext uri="{FF2B5EF4-FFF2-40B4-BE49-F238E27FC236}">
                  <a16:creationId xmlns:a16="http://schemas.microsoft.com/office/drawing/2014/main" id="{B551263E-927A-42E5-9851-783E3B844C9F}"/>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400" baseline="0">
                <a:ea typeface="+mn-ea"/>
              </a:endParaRPr>
            </a:p>
          </p:txBody>
        </p:sp>
        <p:sp>
          <p:nvSpPr>
            <p:cNvPr id="140" name="LineLegend2" hidden="1">
              <a:extLst>
                <a:ext uri="{FF2B5EF4-FFF2-40B4-BE49-F238E27FC236}">
                  <a16:creationId xmlns:a16="http://schemas.microsoft.com/office/drawing/2014/main" id="{920BC9D6-62C2-4DD8-B1F0-05917E98DF67}"/>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400" baseline="0">
                <a:ea typeface="+mn-ea"/>
              </a:endParaRPr>
            </a:p>
          </p:txBody>
        </p:sp>
        <p:sp>
          <p:nvSpPr>
            <p:cNvPr id="141" name="LineLegend1" hidden="1">
              <a:extLst>
                <a:ext uri="{FF2B5EF4-FFF2-40B4-BE49-F238E27FC236}">
                  <a16:creationId xmlns:a16="http://schemas.microsoft.com/office/drawing/2014/main" id="{6AB687F2-D379-4905-B11C-CA8550E25EB5}"/>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400" baseline="0">
                <a:ea typeface="+mn-ea"/>
              </a:endParaRPr>
            </a:p>
          </p:txBody>
        </p:sp>
      </p:grpSp>
      <p:grpSp>
        <p:nvGrpSpPr>
          <p:cNvPr id="142" name="LegendMoons" hidden="1">
            <a:extLst>
              <a:ext uri="{FF2B5EF4-FFF2-40B4-BE49-F238E27FC236}">
                <a16:creationId xmlns:a16="http://schemas.microsoft.com/office/drawing/2014/main" id="{FF367DA0-0ACF-4C96-A6B7-09AA0C27A2E0}"/>
              </a:ext>
            </a:extLst>
          </p:cNvPr>
          <p:cNvGrpSpPr/>
          <p:nvPr userDrawn="1"/>
        </p:nvGrpSpPr>
        <p:grpSpPr>
          <a:xfrm>
            <a:off x="10688315" y="1415983"/>
            <a:ext cx="948949" cy="1731859"/>
            <a:chOff x="7723680" y="1702457"/>
            <a:chExt cx="948949" cy="1731859"/>
          </a:xfrm>
        </p:grpSpPr>
        <p:sp>
          <p:nvSpPr>
            <p:cNvPr id="143" name="Legend1" hidden="1">
              <a:extLst>
                <a:ext uri="{FF2B5EF4-FFF2-40B4-BE49-F238E27FC236}">
                  <a16:creationId xmlns:a16="http://schemas.microsoft.com/office/drawing/2014/main" id="{03FC3CEC-11CC-4560-8732-3A66B8429D08}"/>
                </a:ext>
              </a:extLst>
            </p:cNvPr>
            <p:cNvSpPr txBox="1"/>
            <p:nvPr/>
          </p:nvSpPr>
          <p:spPr>
            <a:xfrm>
              <a:off x="8076312" y="1709816"/>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44" name="Legend2" hidden="1">
              <a:extLst>
                <a:ext uri="{FF2B5EF4-FFF2-40B4-BE49-F238E27FC236}">
                  <a16:creationId xmlns:a16="http://schemas.microsoft.com/office/drawing/2014/main" id="{9D0F303C-15FF-45AD-9F83-616BC234435F}"/>
                </a:ext>
              </a:extLst>
            </p:cNvPr>
            <p:cNvSpPr txBox="1"/>
            <p:nvPr/>
          </p:nvSpPr>
          <p:spPr>
            <a:xfrm>
              <a:off x="8076312" y="2085275"/>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45" name="Legend3" hidden="1">
              <a:extLst>
                <a:ext uri="{FF2B5EF4-FFF2-40B4-BE49-F238E27FC236}">
                  <a16:creationId xmlns:a16="http://schemas.microsoft.com/office/drawing/2014/main" id="{8F1B4A72-806D-4AEA-A58B-62B450AC330C}"/>
                </a:ext>
              </a:extLst>
            </p:cNvPr>
            <p:cNvSpPr txBox="1"/>
            <p:nvPr/>
          </p:nvSpPr>
          <p:spPr>
            <a:xfrm>
              <a:off x="8076312" y="246073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46" name="Legend4" hidden="1">
              <a:extLst>
                <a:ext uri="{FF2B5EF4-FFF2-40B4-BE49-F238E27FC236}">
                  <a16:creationId xmlns:a16="http://schemas.microsoft.com/office/drawing/2014/main" id="{471A13B2-D815-42D9-9CFA-0809940C76ED}"/>
                </a:ext>
              </a:extLst>
            </p:cNvPr>
            <p:cNvSpPr txBox="1"/>
            <p:nvPr/>
          </p:nvSpPr>
          <p:spPr>
            <a:xfrm>
              <a:off x="8076312" y="2836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47" name="Legend5" hidden="1">
              <a:extLst>
                <a:ext uri="{FF2B5EF4-FFF2-40B4-BE49-F238E27FC236}">
                  <a16:creationId xmlns:a16="http://schemas.microsoft.com/office/drawing/2014/main" id="{F494859F-B5BF-473B-8EF7-4E4FDBDC53B6}"/>
                </a:ext>
              </a:extLst>
            </p:cNvPr>
            <p:cNvSpPr txBox="1"/>
            <p:nvPr/>
          </p:nvSpPr>
          <p:spPr>
            <a:xfrm>
              <a:off x="8076312" y="321165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grpSp>
          <p:nvGrpSpPr>
            <p:cNvPr id="274" name="MoonLegend1" hidden="1">
              <a:extLst>
                <a:ext uri="{FF2B5EF4-FFF2-40B4-BE49-F238E27FC236}">
                  <a16:creationId xmlns:a16="http://schemas.microsoft.com/office/drawing/2014/main" id="{0E9FC5DA-1179-4A7D-BAD3-73436DB5F400}"/>
                </a:ext>
              </a:extLst>
            </p:cNvPr>
            <p:cNvGrpSpPr>
              <a:grpSpLocks noChangeAspect="1"/>
            </p:cNvGrpSpPr>
            <p:nvPr>
              <p:custDataLst>
                <p:tags r:id="rId16"/>
              </p:custDataLst>
            </p:nvPr>
          </p:nvGrpSpPr>
          <p:grpSpPr>
            <a:xfrm>
              <a:off x="7723680" y="1702457"/>
              <a:ext cx="228600" cy="228600"/>
              <a:chOff x="762000" y="1270000"/>
              <a:chExt cx="254000" cy="254000"/>
            </a:xfrm>
          </p:grpSpPr>
          <p:sp>
            <p:nvSpPr>
              <p:cNvPr id="288" name="Oval 287" hidden="1">
                <a:extLst>
                  <a:ext uri="{FF2B5EF4-FFF2-40B4-BE49-F238E27FC236}">
                    <a16:creationId xmlns:a16="http://schemas.microsoft.com/office/drawing/2014/main" id="{BFA4355C-E36C-45A1-9C30-FE4D6C4AA336}"/>
                  </a:ext>
                </a:extLst>
              </p:cNvPr>
              <p:cNvSpPr/>
              <p:nvPr>
                <p:custDataLst>
                  <p:tags r:id="rId29"/>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89" name="Arc 288" hidden="1">
                <a:extLst>
                  <a:ext uri="{FF2B5EF4-FFF2-40B4-BE49-F238E27FC236}">
                    <a16:creationId xmlns:a16="http://schemas.microsoft.com/office/drawing/2014/main" id="{A4A71B73-7A77-4EF1-9781-C148DEE579BB}"/>
                  </a:ext>
                </a:extLst>
              </p:cNvPr>
              <p:cNvSpPr/>
              <p:nvPr>
                <p:custDataLst>
                  <p:tags r:id="rId30"/>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76" name="MoonLegend2" hidden="1">
              <a:extLst>
                <a:ext uri="{FF2B5EF4-FFF2-40B4-BE49-F238E27FC236}">
                  <a16:creationId xmlns:a16="http://schemas.microsoft.com/office/drawing/2014/main" id="{68F9EBAC-CCA6-464C-BA6B-2194A0B215AF}"/>
                </a:ext>
              </a:extLst>
            </p:cNvPr>
            <p:cNvGrpSpPr>
              <a:grpSpLocks noChangeAspect="1"/>
            </p:cNvGrpSpPr>
            <p:nvPr>
              <p:custDataLst>
                <p:tags r:id="rId17"/>
              </p:custDataLst>
            </p:nvPr>
          </p:nvGrpSpPr>
          <p:grpSpPr>
            <a:xfrm>
              <a:off x="7723680" y="2078270"/>
              <a:ext cx="228600" cy="228600"/>
              <a:chOff x="762000" y="1270000"/>
              <a:chExt cx="254000" cy="254000"/>
            </a:xfrm>
          </p:grpSpPr>
          <p:sp>
            <p:nvSpPr>
              <p:cNvPr id="286" name="Oval 285" hidden="1">
                <a:extLst>
                  <a:ext uri="{FF2B5EF4-FFF2-40B4-BE49-F238E27FC236}">
                    <a16:creationId xmlns:a16="http://schemas.microsoft.com/office/drawing/2014/main" id="{5C4E2413-25C9-436A-AF1D-5484A3DF4BE4}"/>
                  </a:ext>
                </a:extLst>
              </p:cNvPr>
              <p:cNvSpPr/>
              <p:nvPr>
                <p:custDataLst>
                  <p:tags r:id="rId27"/>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87" name="Arc 286" hidden="1">
                <a:extLst>
                  <a:ext uri="{FF2B5EF4-FFF2-40B4-BE49-F238E27FC236}">
                    <a16:creationId xmlns:a16="http://schemas.microsoft.com/office/drawing/2014/main" id="{3F844E73-859D-409F-AF58-0F5F03390217}"/>
                  </a:ext>
                </a:extLst>
              </p:cNvPr>
              <p:cNvSpPr/>
              <p:nvPr>
                <p:custDataLst>
                  <p:tags r:id="rId28"/>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77" name="MoonLegend3" hidden="1">
              <a:extLst>
                <a:ext uri="{FF2B5EF4-FFF2-40B4-BE49-F238E27FC236}">
                  <a16:creationId xmlns:a16="http://schemas.microsoft.com/office/drawing/2014/main" id="{1457B6A4-3BB8-4FAA-A68E-A3D59688C214}"/>
                </a:ext>
              </a:extLst>
            </p:cNvPr>
            <p:cNvGrpSpPr>
              <a:grpSpLocks noChangeAspect="1"/>
            </p:cNvGrpSpPr>
            <p:nvPr>
              <p:custDataLst>
                <p:tags r:id="rId18"/>
              </p:custDataLst>
            </p:nvPr>
          </p:nvGrpSpPr>
          <p:grpSpPr>
            <a:xfrm>
              <a:off x="7723680" y="2454085"/>
              <a:ext cx="228600" cy="228600"/>
              <a:chOff x="762000" y="1270000"/>
              <a:chExt cx="254000" cy="254000"/>
            </a:xfrm>
          </p:grpSpPr>
          <p:sp>
            <p:nvSpPr>
              <p:cNvPr id="284" name="Oval 283" hidden="1">
                <a:extLst>
                  <a:ext uri="{FF2B5EF4-FFF2-40B4-BE49-F238E27FC236}">
                    <a16:creationId xmlns:a16="http://schemas.microsoft.com/office/drawing/2014/main" id="{CCBE9C7C-C53E-4215-8A08-8BC9AF05DE7C}"/>
                  </a:ext>
                </a:extLst>
              </p:cNvPr>
              <p:cNvSpPr/>
              <p:nvPr>
                <p:custDataLst>
                  <p:tags r:id="rId25"/>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85" name="Arc 284" hidden="1">
                <a:extLst>
                  <a:ext uri="{FF2B5EF4-FFF2-40B4-BE49-F238E27FC236}">
                    <a16:creationId xmlns:a16="http://schemas.microsoft.com/office/drawing/2014/main" id="{A86F4B27-5CD1-4CE9-9E13-54F7D99CCA13}"/>
                  </a:ext>
                </a:extLst>
              </p:cNvPr>
              <p:cNvSpPr/>
              <p:nvPr>
                <p:custDataLst>
                  <p:tags r:id="rId26"/>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78" name="MoonLegend4" hidden="1">
              <a:extLst>
                <a:ext uri="{FF2B5EF4-FFF2-40B4-BE49-F238E27FC236}">
                  <a16:creationId xmlns:a16="http://schemas.microsoft.com/office/drawing/2014/main" id="{4E981FEA-B3B0-4BEC-B1EB-DE3A8B24DD70}"/>
                </a:ext>
              </a:extLst>
            </p:cNvPr>
            <p:cNvGrpSpPr>
              <a:grpSpLocks noChangeAspect="1"/>
            </p:cNvGrpSpPr>
            <p:nvPr>
              <p:custDataLst>
                <p:tags r:id="rId19"/>
              </p:custDataLst>
            </p:nvPr>
          </p:nvGrpSpPr>
          <p:grpSpPr>
            <a:xfrm>
              <a:off x="7723680" y="2829900"/>
              <a:ext cx="228600" cy="228600"/>
              <a:chOff x="762000" y="1270000"/>
              <a:chExt cx="254000" cy="254000"/>
            </a:xfrm>
          </p:grpSpPr>
          <p:sp>
            <p:nvSpPr>
              <p:cNvPr id="282" name="Oval 281" hidden="1">
                <a:extLst>
                  <a:ext uri="{FF2B5EF4-FFF2-40B4-BE49-F238E27FC236}">
                    <a16:creationId xmlns:a16="http://schemas.microsoft.com/office/drawing/2014/main" id="{B5219563-576D-409F-8173-428C01D50D8A}"/>
                  </a:ext>
                </a:extLst>
              </p:cNvPr>
              <p:cNvSpPr/>
              <p:nvPr>
                <p:custDataLst>
                  <p:tags r:id="rId23"/>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83" name="Arc 282" hidden="1">
                <a:extLst>
                  <a:ext uri="{FF2B5EF4-FFF2-40B4-BE49-F238E27FC236}">
                    <a16:creationId xmlns:a16="http://schemas.microsoft.com/office/drawing/2014/main" id="{84A90F41-1A98-4002-B6FE-5771B42CA8E0}"/>
                  </a:ext>
                </a:extLst>
              </p:cNvPr>
              <p:cNvSpPr/>
              <p:nvPr>
                <p:custDataLst>
                  <p:tags r:id="rId24"/>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79" name="MoonLegend5" hidden="1">
              <a:extLst>
                <a:ext uri="{FF2B5EF4-FFF2-40B4-BE49-F238E27FC236}">
                  <a16:creationId xmlns:a16="http://schemas.microsoft.com/office/drawing/2014/main" id="{A931A43B-80DD-4F96-AC41-B2B7289BB204}"/>
                </a:ext>
              </a:extLst>
            </p:cNvPr>
            <p:cNvGrpSpPr>
              <a:grpSpLocks noChangeAspect="1"/>
            </p:cNvGrpSpPr>
            <p:nvPr>
              <p:custDataLst>
                <p:tags r:id="rId20"/>
              </p:custDataLst>
            </p:nvPr>
          </p:nvGrpSpPr>
          <p:grpSpPr>
            <a:xfrm>
              <a:off x="7723680" y="3205716"/>
              <a:ext cx="228600" cy="228600"/>
              <a:chOff x="762000" y="1270000"/>
              <a:chExt cx="254000" cy="254000"/>
            </a:xfrm>
          </p:grpSpPr>
          <p:sp>
            <p:nvSpPr>
              <p:cNvPr id="280" name="Oval 279" hidden="1">
                <a:extLst>
                  <a:ext uri="{FF2B5EF4-FFF2-40B4-BE49-F238E27FC236}">
                    <a16:creationId xmlns:a16="http://schemas.microsoft.com/office/drawing/2014/main" id="{77823058-CBEA-41FD-92FC-25E3CC169121}"/>
                  </a:ext>
                </a:extLst>
              </p:cNvPr>
              <p:cNvSpPr/>
              <p:nvPr>
                <p:custDataLst>
                  <p:tags r:id="rId21"/>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81" name="Arc 280" hidden="1">
                <a:extLst>
                  <a:ext uri="{FF2B5EF4-FFF2-40B4-BE49-F238E27FC236}">
                    <a16:creationId xmlns:a16="http://schemas.microsoft.com/office/drawing/2014/main" id="{7EE836CC-B3CA-4581-A312-877AA4D89EF5}"/>
                  </a:ext>
                </a:extLst>
              </p:cNvPr>
              <p:cNvSpPr/>
              <p:nvPr>
                <p:custDataLst>
                  <p:tags r:id="rId22"/>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grpSp>
        <p:nvGrpSpPr>
          <p:cNvPr id="290" name="LegendBoxes" hidden="1">
            <a:extLst>
              <a:ext uri="{FF2B5EF4-FFF2-40B4-BE49-F238E27FC236}">
                <a16:creationId xmlns:a16="http://schemas.microsoft.com/office/drawing/2014/main" id="{85C42D47-296D-45F3-826B-65F02AF3A457}"/>
              </a:ext>
            </a:extLst>
          </p:cNvPr>
          <p:cNvGrpSpPr/>
          <p:nvPr userDrawn="1"/>
        </p:nvGrpSpPr>
        <p:grpSpPr>
          <a:xfrm>
            <a:off x="10714801" y="4520490"/>
            <a:ext cx="922463" cy="1717282"/>
            <a:chOff x="10652400" y="4322824"/>
            <a:chExt cx="922463" cy="1717282"/>
          </a:xfrm>
        </p:grpSpPr>
        <p:sp>
          <p:nvSpPr>
            <p:cNvPr id="291" name="RectangleLegend1" hidden="1">
              <a:extLst>
                <a:ext uri="{FF2B5EF4-FFF2-40B4-BE49-F238E27FC236}">
                  <a16:creationId xmlns:a16="http://schemas.microsoft.com/office/drawing/2014/main" id="{CDE381BB-8DAD-4E22-8C5E-ADECE907638C}"/>
                </a:ext>
              </a:extLst>
            </p:cNvPr>
            <p:cNvSpPr/>
            <p:nvPr/>
          </p:nvSpPr>
          <p:spPr>
            <a:xfrm>
              <a:off x="1065240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92" name="RectangleLegend2" hidden="1">
              <a:extLst>
                <a:ext uri="{FF2B5EF4-FFF2-40B4-BE49-F238E27FC236}">
                  <a16:creationId xmlns:a16="http://schemas.microsoft.com/office/drawing/2014/main" id="{BA709797-7080-4805-ADB3-4173A7B50A60}"/>
                </a:ext>
              </a:extLst>
            </p:cNvPr>
            <p:cNvSpPr/>
            <p:nvPr/>
          </p:nvSpPr>
          <p:spPr>
            <a:xfrm>
              <a:off x="1065240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93" name="RectangleLegend3" hidden="1">
              <a:extLst>
                <a:ext uri="{FF2B5EF4-FFF2-40B4-BE49-F238E27FC236}">
                  <a16:creationId xmlns:a16="http://schemas.microsoft.com/office/drawing/2014/main" id="{D8091145-CCE8-4B1E-BE78-A29E41A8F077}"/>
                </a:ext>
              </a:extLst>
            </p:cNvPr>
            <p:cNvSpPr/>
            <p:nvPr/>
          </p:nvSpPr>
          <p:spPr>
            <a:xfrm>
              <a:off x="1065240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94" name="RectangleLegend4" hidden="1">
              <a:extLst>
                <a:ext uri="{FF2B5EF4-FFF2-40B4-BE49-F238E27FC236}">
                  <a16:creationId xmlns:a16="http://schemas.microsoft.com/office/drawing/2014/main" id="{B926BD28-C6DE-4427-843B-E43E483BD3FD}"/>
                </a:ext>
              </a:extLst>
            </p:cNvPr>
            <p:cNvSpPr/>
            <p:nvPr/>
          </p:nvSpPr>
          <p:spPr>
            <a:xfrm>
              <a:off x="1065240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95" name="RectangleLegend5" hidden="1">
              <a:extLst>
                <a:ext uri="{FF2B5EF4-FFF2-40B4-BE49-F238E27FC236}">
                  <a16:creationId xmlns:a16="http://schemas.microsoft.com/office/drawing/2014/main" id="{B090D1F5-8739-443B-B242-8A9C6BDC65FC}"/>
                </a:ext>
              </a:extLst>
            </p:cNvPr>
            <p:cNvSpPr/>
            <p:nvPr/>
          </p:nvSpPr>
          <p:spPr>
            <a:xfrm>
              <a:off x="1065240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96" name="Legend1" hidden="1">
              <a:extLst>
                <a:ext uri="{FF2B5EF4-FFF2-40B4-BE49-F238E27FC236}">
                  <a16:creationId xmlns:a16="http://schemas.microsoft.com/office/drawing/2014/main" id="{54F10FF6-4163-409E-BD45-451635FB8F18}"/>
                </a:ext>
              </a:extLst>
            </p:cNvPr>
            <p:cNvSpPr txBox="1"/>
            <p:nvPr/>
          </p:nvSpPr>
          <p:spPr>
            <a:xfrm>
              <a:off x="10978546" y="432282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97" name="Legend2" hidden="1">
              <a:extLst>
                <a:ext uri="{FF2B5EF4-FFF2-40B4-BE49-F238E27FC236}">
                  <a16:creationId xmlns:a16="http://schemas.microsoft.com/office/drawing/2014/main" id="{9DA71E40-BD40-48E2-A8C0-E7A1380D86C1}"/>
                </a:ext>
              </a:extLst>
            </p:cNvPr>
            <p:cNvSpPr txBox="1"/>
            <p:nvPr/>
          </p:nvSpPr>
          <p:spPr>
            <a:xfrm>
              <a:off x="10978546" y="470232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98" name="Legend3" hidden="1">
              <a:extLst>
                <a:ext uri="{FF2B5EF4-FFF2-40B4-BE49-F238E27FC236}">
                  <a16:creationId xmlns:a16="http://schemas.microsoft.com/office/drawing/2014/main" id="{5B3DACDB-457C-4F51-8B34-680FBC35EB13}"/>
                </a:ext>
              </a:extLst>
            </p:cNvPr>
            <p:cNvSpPr txBox="1"/>
            <p:nvPr/>
          </p:nvSpPr>
          <p:spPr>
            <a:xfrm>
              <a:off x="10978546" y="5081820"/>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99" name="Legend4" hidden="1">
              <a:extLst>
                <a:ext uri="{FF2B5EF4-FFF2-40B4-BE49-F238E27FC236}">
                  <a16:creationId xmlns:a16="http://schemas.microsoft.com/office/drawing/2014/main" id="{321F4B26-F893-42CE-99C1-221B1494A7EF}"/>
                </a:ext>
              </a:extLst>
            </p:cNvPr>
            <p:cNvSpPr txBox="1"/>
            <p:nvPr/>
          </p:nvSpPr>
          <p:spPr>
            <a:xfrm>
              <a:off x="10978546" y="5453241"/>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300" name="Legend5" hidden="1">
              <a:extLst>
                <a:ext uri="{FF2B5EF4-FFF2-40B4-BE49-F238E27FC236}">
                  <a16:creationId xmlns:a16="http://schemas.microsoft.com/office/drawing/2014/main" id="{113A9EFB-590F-4B85-935A-A5BD33FEA462}"/>
                </a:ext>
              </a:extLst>
            </p:cNvPr>
            <p:cNvSpPr txBox="1"/>
            <p:nvPr/>
          </p:nvSpPr>
          <p:spPr>
            <a:xfrm>
              <a:off x="10978545" y="582466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grpSp>
      <p:sp>
        <p:nvSpPr>
          <p:cNvPr id="148" name="Text Placeholder 2">
            <a:extLst>
              <a:ext uri="{FF2B5EF4-FFF2-40B4-BE49-F238E27FC236}">
                <a16:creationId xmlns:a16="http://schemas.microsoft.com/office/drawing/2014/main" id="{252C3317-85EC-4885-A774-381B9C30715E}"/>
              </a:ext>
            </a:extLst>
          </p:cNvPr>
          <p:cNvSpPr txBox="1">
            <a:spLocks/>
          </p:cNvSpPr>
          <p:nvPr userDrawn="1"/>
        </p:nvSpPr>
        <p:spPr bwMode="ltGray">
          <a:xfrm>
            <a:off x="554736" y="6676083"/>
            <a:ext cx="1229504" cy="138499"/>
          </a:xfrm>
          <a:prstGeom prst="rect">
            <a:avLst/>
          </a:prstGeom>
        </p:spPr>
        <p:txBody>
          <a:bodyPr wrap="none" lIns="0" tIns="0" rIns="0" bIns="0">
            <a:sp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lgn="l">
              <a:spcBef>
                <a:spcPts val="0"/>
              </a:spcBef>
              <a:spcAft>
                <a:spcPts val="0"/>
              </a:spcAft>
            </a:pPr>
            <a:r>
              <a:rPr lang="en-US" sz="900">
                <a:solidFill>
                  <a:srgbClr val="7F7F7F"/>
                </a:solidFill>
                <a:latin typeface="Calibri" panose="020F0502020204030204" pitchFamily="34" charset="0"/>
              </a:rPr>
              <a:t>Internal Use - Confidential</a:t>
            </a:r>
          </a:p>
        </p:txBody>
      </p:sp>
      <p:sp>
        <p:nvSpPr>
          <p:cNvPr id="149" name="Text Placeholder 2">
            <a:extLst>
              <a:ext uri="{FF2B5EF4-FFF2-40B4-BE49-F238E27FC236}">
                <a16:creationId xmlns:a16="http://schemas.microsoft.com/office/drawing/2014/main" id="{7C808343-0544-43F2-9D49-2E4D190279C9}"/>
              </a:ext>
            </a:extLst>
          </p:cNvPr>
          <p:cNvSpPr txBox="1">
            <a:spLocks/>
          </p:cNvSpPr>
          <p:nvPr userDrawn="1"/>
        </p:nvSpPr>
        <p:spPr bwMode="ltGray">
          <a:xfrm>
            <a:off x="5381061" y="6701002"/>
            <a:ext cx="1429879" cy="83100"/>
          </a:xfrm>
          <a:prstGeom prst="rect">
            <a:avLst/>
          </a:prstGeom>
        </p:spPr>
        <p:txBody>
          <a:bodyPr wrap="none" lIns="0" tIns="0" rIns="0" bIns="0">
            <a:spAutoFit/>
          </a:bodyPr>
          <a:lstStyle>
            <a:defPPr>
              <a:defRPr lang="en-US"/>
            </a:defPPr>
            <a:lvl1pPr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indent="0" algn="ctr" defTabSz="1219183" rtl="0" eaLnBrk="1" fontAlgn="base" latinLnBrk="0" hangingPunct="1">
              <a:lnSpc>
                <a:spcPct val="90000"/>
              </a:lnSpc>
              <a:spcBef>
                <a:spcPts val="133"/>
              </a:spcBef>
              <a:spcAft>
                <a:spcPts val="133"/>
              </a:spcAft>
              <a:buClrTx/>
              <a:buSzTx/>
              <a:buFontTx/>
              <a:buNone/>
              <a:tabLst/>
              <a:defRPr/>
            </a:pPr>
            <a:r>
              <a:rPr lang="en-US" sz="600" b="0" i="0" u="none" baseline="0">
                <a:solidFill>
                  <a:srgbClr val="808080"/>
                </a:solidFill>
                <a:latin typeface="Arial" panose="020B0604020202020204" pitchFamily="34" charset="0"/>
              </a:rPr>
              <a:t>Copyright © Dell Inc. All Rights Reserved.</a:t>
            </a:r>
          </a:p>
        </p:txBody>
      </p:sp>
      <p:pic>
        <p:nvPicPr>
          <p:cNvPr id="134" name="Logo">
            <a:extLst>
              <a:ext uri="{FF2B5EF4-FFF2-40B4-BE49-F238E27FC236}">
                <a16:creationId xmlns:a16="http://schemas.microsoft.com/office/drawing/2014/main" id="{32C336CA-F338-483B-80F8-3F3D52122ED9}"/>
              </a:ext>
            </a:extLst>
          </p:cNvPr>
          <p:cNvPicPr>
            <a:picLocks noChangeAspect="1"/>
          </p:cNvPicPr>
          <p:nvPr userDrawn="1"/>
        </p:nvPicPr>
        <p:blipFill>
          <a:blip r:embed="rId33" cstate="print">
            <a:extLst>
              <a:ext uri="{28A0092B-C50C-407E-A947-70E740481C1C}">
                <a14:useLocalDpi xmlns:a14="http://schemas.microsoft.com/office/drawing/2010/main"/>
              </a:ext>
            </a:extLst>
          </a:blip>
          <a:stretch>
            <a:fillRect/>
          </a:stretch>
        </p:blipFill>
        <p:spPr bwMode="ltGray">
          <a:xfrm>
            <a:off x="10198608" y="6455978"/>
            <a:ext cx="1438656" cy="187024"/>
          </a:xfrm>
          <a:prstGeom prst="rect">
            <a:avLst/>
          </a:prstGeom>
        </p:spPr>
      </p:pic>
    </p:spTree>
    <p:extLst>
      <p:ext uri="{BB962C8B-B14F-4D97-AF65-F5344CB8AC3E}">
        <p14:creationId xmlns:p14="http://schemas.microsoft.com/office/powerpoint/2010/main" val="674157797"/>
      </p:ext>
    </p:extLst>
  </p:cSld>
  <p:clrMap bg1="lt1" tx1="dk1" bg2="lt2" tx2="dk2" accent1="accent1" accent2="accent2" accent3="accent3" accent4="accent4" accent5="accent5" accent6="accent6" hlink="hlink" folHlink="folHlink"/>
  <p:sldLayoutIdLst>
    <p:sldLayoutId id="2147483893" r:id="rId1"/>
    <p:sldLayoutId id="2147483894" r:id="rId2"/>
    <p:sldLayoutId id="2147483895" r:id="rId3"/>
    <p:sldLayoutId id="2147483896" r:id="rId4"/>
    <p:sldLayoutId id="2147483897" r:id="rId5"/>
    <p:sldLayoutId id="2147483898" r:id="rId6"/>
    <p:sldLayoutId id="2147483899" r:id="rId7"/>
    <p:sldLayoutId id="2147483900" r:id="rId8"/>
    <p:sldLayoutId id="2147483901" r:id="rId9"/>
  </p:sldLayoutIdLst>
  <p:txStyles>
    <p:titleStyle>
      <a:lvl1pPr algn="l" defTabSz="914400" rtl="0" eaLnBrk="1" latinLnBrk="0" hangingPunct="1">
        <a:lnSpc>
          <a:spcPct val="100000"/>
        </a:lnSpc>
        <a:spcBef>
          <a:spcPct val="0"/>
        </a:spcBef>
        <a:buNone/>
        <a:defRPr lang="en-US" sz="2500" b="0" kern="1200" spc="0" baseline="0" dirty="0">
          <a:ln w="6350" cap="flat">
            <a:noFill/>
            <a:miter lim="800000"/>
          </a:ln>
          <a:solidFill>
            <a:schemeClr val="accent2"/>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78">
          <p15:clr>
            <a:srgbClr val="5ACBF0"/>
          </p15:clr>
        </p15:guide>
        <p15:guide id="3" orient="horz" pos="3912">
          <p15:clr>
            <a:srgbClr val="5ACBF0"/>
          </p15:clr>
        </p15:guide>
        <p15:guide id="4" orient="horz" pos="890">
          <p15:clr>
            <a:srgbClr val="F26B43"/>
          </p15:clr>
        </p15:guide>
        <p15:guide id="5" pos="7329">
          <p15:clr>
            <a:srgbClr val="F26B43"/>
          </p15:clr>
        </p15:guide>
        <p15:guide id="6" pos="345">
          <p15:clr>
            <a:srgbClr val="F26B43"/>
          </p15:clr>
        </p15:guide>
        <p15:guide id="8" orient="horz" pos="4176">
          <p15:clr>
            <a:srgbClr val="F26B43"/>
          </p15:clr>
        </p15:guide>
        <p15:guide id="9" pos="240">
          <p15:clr>
            <a:srgbClr val="F26B43"/>
          </p15:clr>
        </p15:guide>
        <p15:guide id="10" pos="7440">
          <p15:clr>
            <a:srgbClr val="F26B43"/>
          </p15:clr>
        </p15:guide>
        <p15:guide id="11" orient="horz" pos="720">
          <p15:clr>
            <a:srgbClr val="F26B43"/>
          </p15:clr>
        </p15:guide>
        <p15:guide id="12" orient="horz" pos="3888">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21"/>
            </p:custDataLst>
            <p:extLst>
              <p:ext uri="{D42A27DB-BD31-4B8C-83A1-F6EECF244321}">
                <p14:modId xmlns:p14="http://schemas.microsoft.com/office/powerpoint/2010/main" val="19507544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1" imgW="413" imgH="416" progId="TCLayout.ActiveDocument.1">
                  <p:embed/>
                </p:oleObj>
              </mc:Choice>
              <mc:Fallback>
                <p:oleObj name="think-cell Slide" r:id="rId41" imgW="413" imgH="416" progId="TCLayout.ActiveDocument.1">
                  <p:embed/>
                  <p:pic>
                    <p:nvPicPr>
                      <p:cNvPr id="3" name="Object 6" hidden="1">
                        <a:extLst>
                          <a:ext uri="{FF2B5EF4-FFF2-40B4-BE49-F238E27FC236}">
                            <a16:creationId xmlns:a16="http://schemas.microsoft.com/office/drawing/2014/main" id="{4BC40847-AF8B-4097-9A07-2349A751A051}"/>
                          </a:ext>
                        </a:extLst>
                      </p:cNvPr>
                      <p:cNvPicPr/>
                      <p:nvPr/>
                    </p:nvPicPr>
                    <p:blipFill>
                      <a:blip r:embed="rId42"/>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5B28737-798E-48D4-BBDB-8EB35CB9FFFB}"/>
              </a:ext>
            </a:extLst>
          </p:cNvPr>
          <p:cNvSpPr/>
          <p:nvPr userDrawn="1">
            <p:custDataLst>
              <p:tags r:id="rId2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grpSp>
        <p:nvGrpSpPr>
          <p:cNvPr id="170" name="Grid" hidden="1">
            <a:extLst>
              <a:ext uri="{FF2B5EF4-FFF2-40B4-BE49-F238E27FC236}">
                <a16:creationId xmlns:a16="http://schemas.microsoft.com/office/drawing/2014/main" id="{3BBFEB30-B5C9-4D5C-9A82-066C6BF363E3}"/>
              </a:ext>
            </a:extLst>
          </p:cNvPr>
          <p:cNvGrpSpPr/>
          <p:nvPr userDrawn="1"/>
        </p:nvGrpSpPr>
        <p:grpSpPr>
          <a:xfrm>
            <a:off x="0" y="0"/>
            <a:ext cx="12190476" cy="6858000"/>
            <a:chOff x="0" y="0"/>
            <a:chExt cx="12190476" cy="6858000"/>
          </a:xfrm>
        </p:grpSpPr>
        <p:sp>
          <p:nvSpPr>
            <p:cNvPr id="171" name="Freeform: Shape 170">
              <a:extLst>
                <a:ext uri="{FF2B5EF4-FFF2-40B4-BE49-F238E27FC236}">
                  <a16:creationId xmlns:a16="http://schemas.microsoft.com/office/drawing/2014/main" id="{950B3518-D8B6-4062-A4CE-0C1A1A286FE1}"/>
                </a:ext>
              </a:extLst>
            </p:cNvPr>
            <p:cNvSpPr/>
            <p:nvPr userDrawn="1"/>
          </p:nvSpPr>
          <p:spPr bwMode="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172" name="Freeform: Shape 171">
              <a:extLst>
                <a:ext uri="{FF2B5EF4-FFF2-40B4-BE49-F238E27FC236}">
                  <a16:creationId xmlns:a16="http://schemas.microsoft.com/office/drawing/2014/main" id="{EC45F528-EF91-4619-AF16-5D11F63D2FFC}"/>
                </a:ext>
              </a:extLst>
            </p:cNvPr>
            <p:cNvSpPr/>
            <p:nvPr/>
          </p:nvSpPr>
          <p:spPr bwMode="gray">
            <a:xfrm>
              <a:off x="1524" y="0"/>
              <a:ext cx="12188952" cy="6858000"/>
            </a:xfrm>
            <a:custGeom>
              <a:avLst/>
              <a:gdLst>
                <a:gd name="connsiteX0" fmla="*/ 553212 w 12188952"/>
                <a:gd name="connsiteY0" fmla="*/ 1405610 h 6858000"/>
                <a:gd name="connsiteX1" fmla="*/ 553212 w 12188952"/>
                <a:gd name="connsiteY1" fmla="*/ 1709928 h 6858000"/>
                <a:gd name="connsiteX2" fmla="*/ 551868 w 12188952"/>
                <a:gd name="connsiteY2" fmla="*/ 1709928 h 6858000"/>
                <a:gd name="connsiteX3" fmla="*/ 551868 w 12188952"/>
                <a:gd name="connsiteY3" fmla="*/ 6217920 h 6858000"/>
                <a:gd name="connsiteX4" fmla="*/ 553212 w 12188952"/>
                <a:gd name="connsiteY4" fmla="*/ 6217920 h 6858000"/>
                <a:gd name="connsiteX5" fmla="*/ 11635740 w 12188952"/>
                <a:gd name="connsiteY5" fmla="*/ 6217920 h 6858000"/>
                <a:gd name="connsiteX6" fmla="*/ 11636196 w 12188952"/>
                <a:gd name="connsiteY6" fmla="*/ 6217920 h 6858000"/>
                <a:gd name="connsiteX7" fmla="*/ 11636196 w 12188952"/>
                <a:gd name="connsiteY7" fmla="*/ 1709928 h 6858000"/>
                <a:gd name="connsiteX8" fmla="*/ 11635740 w 12188952"/>
                <a:gd name="connsiteY8" fmla="*/ 1709928 h 6858000"/>
                <a:gd name="connsiteX9" fmla="*/ 11635740 w 12188952"/>
                <a:gd name="connsiteY9" fmla="*/ 1405610 h 6858000"/>
                <a:gd name="connsiteX10" fmla="*/ 0 w 12188952"/>
                <a:gd name="connsiteY10" fmla="*/ 0 h 6858000"/>
                <a:gd name="connsiteX11" fmla="*/ 12188952 w 12188952"/>
                <a:gd name="connsiteY11" fmla="*/ 0 h 6858000"/>
                <a:gd name="connsiteX12" fmla="*/ 12188952 w 12188952"/>
                <a:gd name="connsiteY12" fmla="*/ 6858000 h 6858000"/>
                <a:gd name="connsiteX13" fmla="*/ 0 w 12188952"/>
                <a:gd name="connsiteY1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88952" h="6858000">
                  <a:moveTo>
                    <a:pt x="553212" y="1405610"/>
                  </a:moveTo>
                  <a:lnTo>
                    <a:pt x="553212" y="1709928"/>
                  </a:lnTo>
                  <a:lnTo>
                    <a:pt x="551868" y="1709928"/>
                  </a:lnTo>
                  <a:lnTo>
                    <a:pt x="551868" y="6217920"/>
                  </a:lnTo>
                  <a:lnTo>
                    <a:pt x="553212" y="6217920"/>
                  </a:lnTo>
                  <a:lnTo>
                    <a:pt x="11635740" y="6217920"/>
                  </a:lnTo>
                  <a:lnTo>
                    <a:pt x="11636196" y="6217920"/>
                  </a:lnTo>
                  <a:lnTo>
                    <a:pt x="11636196" y="1709928"/>
                  </a:lnTo>
                  <a:lnTo>
                    <a:pt x="11635740" y="1709928"/>
                  </a:lnTo>
                  <a:lnTo>
                    <a:pt x="11635740" y="1405610"/>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rtl="0"/>
              <a:endParaRPr lang="en-US">
                <a:solidFill>
                  <a:schemeClr val="tx1"/>
                </a:solidFill>
                <a:latin typeface="+mn-lt"/>
              </a:endParaRPr>
            </a:p>
          </p:txBody>
        </p:sp>
        <p:cxnSp>
          <p:nvCxnSpPr>
            <p:cNvPr id="173" name="Straight Connector 172">
              <a:extLst>
                <a:ext uri="{FF2B5EF4-FFF2-40B4-BE49-F238E27FC236}">
                  <a16:creationId xmlns:a16="http://schemas.microsoft.com/office/drawing/2014/main" id="{77ABF7BA-0428-4141-8351-03A2727DECBD}"/>
                </a:ext>
              </a:extLst>
            </p:cNvPr>
            <p:cNvCxnSpPr/>
            <p:nvPr/>
          </p:nvCxnSpPr>
          <p:spPr bwMode="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94EB93D9-2FE5-4212-8DB4-7A0327E33766}"/>
                </a:ext>
              </a:extLst>
            </p:cNvPr>
            <p:cNvCxnSpPr/>
            <p:nvPr/>
          </p:nvCxnSpPr>
          <p:spPr bwMode="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C2F34081-E688-4287-A553-264328F1E1E1}"/>
                </a:ext>
              </a:extLst>
            </p:cNvPr>
            <p:cNvCxnSpPr/>
            <p:nvPr/>
          </p:nvCxnSpPr>
          <p:spPr bwMode="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6868CDEE-044B-4D04-A5D3-6A526BE51179}"/>
                </a:ext>
              </a:extLst>
            </p:cNvPr>
            <p:cNvCxnSpPr/>
            <p:nvPr/>
          </p:nvCxnSpPr>
          <p:spPr bwMode="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0100C653-5CFA-4B3C-BD97-47499B419B53}"/>
                </a:ext>
              </a:extLst>
            </p:cNvPr>
            <p:cNvCxnSpPr/>
            <p:nvPr/>
          </p:nvCxnSpPr>
          <p:spPr bwMode="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F21F5AB2-1154-4ACD-832F-CB2539EE783F}"/>
                </a:ext>
              </a:extLst>
            </p:cNvPr>
            <p:cNvCxnSpPr/>
            <p:nvPr/>
          </p:nvCxnSpPr>
          <p:spPr bwMode="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466910D2-AFA9-4FD1-8D04-D99BB3645452}"/>
                </a:ext>
              </a:extLst>
            </p:cNvPr>
            <p:cNvCxnSpPr/>
            <p:nvPr/>
          </p:nvCxnSpPr>
          <p:spPr bwMode="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1769A11B-0399-4716-A212-6F179313A427}"/>
                </a:ext>
              </a:extLst>
            </p:cNvPr>
            <p:cNvCxnSpPr/>
            <p:nvPr/>
          </p:nvCxnSpPr>
          <p:spPr bwMode="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2CB3272D-021B-49B8-92A5-D1DEB3202AE0}"/>
                </a:ext>
              </a:extLst>
            </p:cNvPr>
            <p:cNvCxnSpPr/>
            <p:nvPr/>
          </p:nvCxnSpPr>
          <p:spPr bwMode="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61701AE9-04C5-4AD4-8DEE-873680FD231F}"/>
                </a:ext>
              </a:extLst>
            </p:cNvPr>
            <p:cNvCxnSpPr/>
            <p:nvPr/>
          </p:nvCxnSpPr>
          <p:spPr bwMode="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4050D91B-89C3-45DE-BE0C-1430E2BE6F4B}"/>
                </a:ext>
              </a:extLst>
            </p:cNvPr>
            <p:cNvCxnSpPr/>
            <p:nvPr/>
          </p:nvCxnSpPr>
          <p:spPr bwMode="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68E5EF5D-0D94-4FCE-8BE2-F0790F7B1879}"/>
                </a:ext>
              </a:extLst>
            </p:cNvPr>
            <p:cNvCxnSpPr/>
            <p:nvPr/>
          </p:nvCxnSpPr>
          <p:spPr bwMode="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203" name="Freeform: Shape 202">
              <a:extLst>
                <a:ext uri="{FF2B5EF4-FFF2-40B4-BE49-F238E27FC236}">
                  <a16:creationId xmlns:a16="http://schemas.microsoft.com/office/drawing/2014/main" id="{205F8351-710E-49E9-A523-EA0755B417C5}"/>
                </a:ext>
              </a:extLst>
            </p:cNvPr>
            <p:cNvSpPr/>
            <p:nvPr/>
          </p:nvSpPr>
          <p:spPr bwMode="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204" name="Freeform: Shape 203">
              <a:extLst>
                <a:ext uri="{FF2B5EF4-FFF2-40B4-BE49-F238E27FC236}">
                  <a16:creationId xmlns:a16="http://schemas.microsoft.com/office/drawing/2014/main" id="{47C1C31B-A122-4A09-9500-27B0684B272F}"/>
                </a:ext>
              </a:extLst>
            </p:cNvPr>
            <p:cNvSpPr/>
            <p:nvPr/>
          </p:nvSpPr>
          <p:spPr bwMode="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205" name="Freeform: Shape 204">
              <a:extLst>
                <a:ext uri="{FF2B5EF4-FFF2-40B4-BE49-F238E27FC236}">
                  <a16:creationId xmlns:a16="http://schemas.microsoft.com/office/drawing/2014/main" id="{7DF86859-7D4B-4DA1-91AA-0992644F5903}"/>
                </a:ext>
              </a:extLst>
            </p:cNvPr>
            <p:cNvSpPr/>
            <p:nvPr/>
          </p:nvSpPr>
          <p:spPr bwMode="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206" name="Freeform: Shape 205">
              <a:extLst>
                <a:ext uri="{FF2B5EF4-FFF2-40B4-BE49-F238E27FC236}">
                  <a16:creationId xmlns:a16="http://schemas.microsoft.com/office/drawing/2014/main" id="{3DC3E9CA-569C-4414-A75A-C805A4A40B64}"/>
                </a:ext>
              </a:extLst>
            </p:cNvPr>
            <p:cNvSpPr/>
            <p:nvPr/>
          </p:nvSpPr>
          <p:spPr bwMode="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207" name="Freeform: Shape 206">
              <a:extLst>
                <a:ext uri="{FF2B5EF4-FFF2-40B4-BE49-F238E27FC236}">
                  <a16:creationId xmlns:a16="http://schemas.microsoft.com/office/drawing/2014/main" id="{B532C466-D8D3-43AC-995C-2B54885AC096}"/>
                </a:ext>
              </a:extLst>
            </p:cNvPr>
            <p:cNvSpPr/>
            <p:nvPr/>
          </p:nvSpPr>
          <p:spPr bwMode="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208" name="Freeform: Shape 207">
              <a:extLst>
                <a:ext uri="{FF2B5EF4-FFF2-40B4-BE49-F238E27FC236}">
                  <a16:creationId xmlns:a16="http://schemas.microsoft.com/office/drawing/2014/main" id="{B0920AE1-B909-471F-9E77-7C3A31509F84}"/>
                </a:ext>
              </a:extLst>
            </p:cNvPr>
            <p:cNvSpPr/>
            <p:nvPr/>
          </p:nvSpPr>
          <p:spPr bwMode="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209" name="Freeform: Shape 208">
              <a:extLst>
                <a:ext uri="{FF2B5EF4-FFF2-40B4-BE49-F238E27FC236}">
                  <a16:creationId xmlns:a16="http://schemas.microsoft.com/office/drawing/2014/main" id="{2A1E8190-F3C6-4BF7-97E3-90F3FC84746E}"/>
                </a:ext>
              </a:extLst>
            </p:cNvPr>
            <p:cNvSpPr/>
            <p:nvPr/>
          </p:nvSpPr>
          <p:spPr bwMode="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210" name="Freeform: Shape 209">
              <a:extLst>
                <a:ext uri="{FF2B5EF4-FFF2-40B4-BE49-F238E27FC236}">
                  <a16:creationId xmlns:a16="http://schemas.microsoft.com/office/drawing/2014/main" id="{33B1FC28-C9D6-4928-BCCE-9873C7DEEFDE}"/>
                </a:ext>
              </a:extLst>
            </p:cNvPr>
            <p:cNvSpPr/>
            <p:nvPr/>
          </p:nvSpPr>
          <p:spPr bwMode="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211" name="Freeform: Shape 210">
              <a:extLst>
                <a:ext uri="{FF2B5EF4-FFF2-40B4-BE49-F238E27FC236}">
                  <a16:creationId xmlns:a16="http://schemas.microsoft.com/office/drawing/2014/main" id="{13C9C1F2-E745-44A5-AEA3-9DE0D69F2B15}"/>
                </a:ext>
              </a:extLst>
            </p:cNvPr>
            <p:cNvSpPr/>
            <p:nvPr/>
          </p:nvSpPr>
          <p:spPr bwMode="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212" name="Freeform: Shape 211">
              <a:extLst>
                <a:ext uri="{FF2B5EF4-FFF2-40B4-BE49-F238E27FC236}">
                  <a16:creationId xmlns:a16="http://schemas.microsoft.com/office/drawing/2014/main" id="{3F7DB9B8-09EF-46A7-9839-EE0FA8E11651}"/>
                </a:ext>
              </a:extLst>
            </p:cNvPr>
            <p:cNvSpPr/>
            <p:nvPr/>
          </p:nvSpPr>
          <p:spPr bwMode="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213" name="Freeform: Shape 212">
              <a:extLst>
                <a:ext uri="{FF2B5EF4-FFF2-40B4-BE49-F238E27FC236}">
                  <a16:creationId xmlns:a16="http://schemas.microsoft.com/office/drawing/2014/main" id="{759DC929-939A-40DF-96D2-82427AD8E191}"/>
                </a:ext>
              </a:extLst>
            </p:cNvPr>
            <p:cNvSpPr/>
            <p:nvPr/>
          </p:nvSpPr>
          <p:spPr bwMode="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214" name="Freeform: Shape 213">
              <a:extLst>
                <a:ext uri="{FF2B5EF4-FFF2-40B4-BE49-F238E27FC236}">
                  <a16:creationId xmlns:a16="http://schemas.microsoft.com/office/drawing/2014/main" id="{71E475EA-3BCA-4BD2-9129-0A15F92784B0}"/>
                </a:ext>
              </a:extLst>
            </p:cNvPr>
            <p:cNvSpPr/>
            <p:nvPr/>
          </p:nvSpPr>
          <p:spPr bwMode="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215" name="Freeform: Shape 214">
              <a:extLst>
                <a:ext uri="{FF2B5EF4-FFF2-40B4-BE49-F238E27FC236}">
                  <a16:creationId xmlns:a16="http://schemas.microsoft.com/office/drawing/2014/main" id="{B58358D8-4286-4ED9-A0FF-82879D8C9183}"/>
                </a:ext>
              </a:extLst>
            </p:cNvPr>
            <p:cNvSpPr/>
            <p:nvPr/>
          </p:nvSpPr>
          <p:spPr bwMode="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216" name="Freeform: Shape 215">
              <a:extLst>
                <a:ext uri="{FF2B5EF4-FFF2-40B4-BE49-F238E27FC236}">
                  <a16:creationId xmlns:a16="http://schemas.microsoft.com/office/drawing/2014/main" id="{07E8672D-5A21-4EE8-8FA5-FBB35E3AF6F8}"/>
                </a:ext>
              </a:extLst>
            </p:cNvPr>
            <p:cNvSpPr/>
            <p:nvPr/>
          </p:nvSpPr>
          <p:spPr bwMode="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217" name="Freeform: Shape 216">
              <a:extLst>
                <a:ext uri="{FF2B5EF4-FFF2-40B4-BE49-F238E27FC236}">
                  <a16:creationId xmlns:a16="http://schemas.microsoft.com/office/drawing/2014/main" id="{FA059A59-9BBE-4F86-862A-48E139D1EE64}"/>
                </a:ext>
              </a:extLst>
            </p:cNvPr>
            <p:cNvSpPr/>
            <p:nvPr userDrawn="1"/>
          </p:nvSpPr>
          <p:spPr bwMode="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218" name="Freeform: Shape 217">
              <a:extLst>
                <a:ext uri="{FF2B5EF4-FFF2-40B4-BE49-F238E27FC236}">
                  <a16:creationId xmlns:a16="http://schemas.microsoft.com/office/drawing/2014/main" id="{55CF5402-4FC2-4420-ABC5-BBFA3EA9D203}"/>
                </a:ext>
              </a:extLst>
            </p:cNvPr>
            <p:cNvSpPr/>
            <p:nvPr userDrawn="1"/>
          </p:nvSpPr>
          <p:spPr bwMode="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219" name="Freeform: Shape 218">
              <a:extLst>
                <a:ext uri="{FF2B5EF4-FFF2-40B4-BE49-F238E27FC236}">
                  <a16:creationId xmlns:a16="http://schemas.microsoft.com/office/drawing/2014/main" id="{10BB1258-8102-4E47-BE2F-816FBB6BA408}"/>
                </a:ext>
              </a:extLst>
            </p:cNvPr>
            <p:cNvSpPr/>
            <p:nvPr userDrawn="1"/>
          </p:nvSpPr>
          <p:spPr bwMode="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220" name="Freeform: Shape 219">
              <a:extLst>
                <a:ext uri="{FF2B5EF4-FFF2-40B4-BE49-F238E27FC236}">
                  <a16:creationId xmlns:a16="http://schemas.microsoft.com/office/drawing/2014/main" id="{B270BD53-6742-47F1-853C-FA770237F3FD}"/>
                </a:ext>
              </a:extLst>
            </p:cNvPr>
            <p:cNvSpPr/>
            <p:nvPr userDrawn="1"/>
          </p:nvSpPr>
          <p:spPr bwMode="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221" name="Freeform: Shape 220">
              <a:extLst>
                <a:ext uri="{FF2B5EF4-FFF2-40B4-BE49-F238E27FC236}">
                  <a16:creationId xmlns:a16="http://schemas.microsoft.com/office/drawing/2014/main" id="{3395B319-4702-4CD9-838C-C0612B6879BC}"/>
                </a:ext>
              </a:extLst>
            </p:cNvPr>
            <p:cNvSpPr/>
            <p:nvPr userDrawn="1"/>
          </p:nvSpPr>
          <p:spPr bwMode="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222" name="Freeform: Shape 221">
              <a:extLst>
                <a:ext uri="{FF2B5EF4-FFF2-40B4-BE49-F238E27FC236}">
                  <a16:creationId xmlns:a16="http://schemas.microsoft.com/office/drawing/2014/main" id="{AE5E70F1-247D-4F01-A473-C5A9226BCADC}"/>
                </a:ext>
              </a:extLst>
            </p:cNvPr>
            <p:cNvSpPr/>
            <p:nvPr userDrawn="1"/>
          </p:nvSpPr>
          <p:spPr bwMode="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223" name="Freeform: Shape 222">
              <a:extLst>
                <a:ext uri="{FF2B5EF4-FFF2-40B4-BE49-F238E27FC236}">
                  <a16:creationId xmlns:a16="http://schemas.microsoft.com/office/drawing/2014/main" id="{732858E4-B133-4A91-9BCA-BF80F093194A}"/>
                </a:ext>
              </a:extLst>
            </p:cNvPr>
            <p:cNvSpPr/>
            <p:nvPr userDrawn="1"/>
          </p:nvSpPr>
          <p:spPr bwMode="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224" name="Freeform: Shape 223">
              <a:extLst>
                <a:ext uri="{FF2B5EF4-FFF2-40B4-BE49-F238E27FC236}">
                  <a16:creationId xmlns:a16="http://schemas.microsoft.com/office/drawing/2014/main" id="{027DED92-EF7A-4687-A1A4-BDAA2F1EAF12}"/>
                </a:ext>
              </a:extLst>
            </p:cNvPr>
            <p:cNvSpPr/>
            <p:nvPr userDrawn="1"/>
          </p:nvSpPr>
          <p:spPr bwMode="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225" name="Freeform: Shape 224">
              <a:extLst>
                <a:ext uri="{FF2B5EF4-FFF2-40B4-BE49-F238E27FC236}">
                  <a16:creationId xmlns:a16="http://schemas.microsoft.com/office/drawing/2014/main" id="{53D72483-35F2-49AC-989D-0E1BC8456803}"/>
                </a:ext>
              </a:extLst>
            </p:cNvPr>
            <p:cNvSpPr/>
            <p:nvPr userDrawn="1"/>
          </p:nvSpPr>
          <p:spPr bwMode="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226" name="Freeform: Shape 225">
              <a:extLst>
                <a:ext uri="{FF2B5EF4-FFF2-40B4-BE49-F238E27FC236}">
                  <a16:creationId xmlns:a16="http://schemas.microsoft.com/office/drawing/2014/main" id="{2DD2F54E-53A3-49F6-905E-B0F8E1348C8E}"/>
                </a:ext>
              </a:extLst>
            </p:cNvPr>
            <p:cNvSpPr/>
            <p:nvPr userDrawn="1"/>
          </p:nvSpPr>
          <p:spPr bwMode="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cxnSp>
          <p:nvCxnSpPr>
            <p:cNvPr id="227" name="Straight Connector 226">
              <a:extLst>
                <a:ext uri="{FF2B5EF4-FFF2-40B4-BE49-F238E27FC236}">
                  <a16:creationId xmlns:a16="http://schemas.microsoft.com/office/drawing/2014/main" id="{557A01EE-7FB2-4BA0-B35A-2F95546E4624}"/>
                </a:ext>
              </a:extLst>
            </p:cNvPr>
            <p:cNvCxnSpPr/>
            <p:nvPr userDrawn="1"/>
          </p:nvCxnSpPr>
          <p:spPr bwMode="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28" name="Straight Connector 227">
              <a:extLst>
                <a:ext uri="{FF2B5EF4-FFF2-40B4-BE49-F238E27FC236}">
                  <a16:creationId xmlns:a16="http://schemas.microsoft.com/office/drawing/2014/main" id="{7FC1C45B-2B29-4A42-8D4B-721F68CA1348}"/>
                </a:ext>
              </a:extLst>
            </p:cNvPr>
            <p:cNvCxnSpPr/>
            <p:nvPr userDrawn="1"/>
          </p:nvCxnSpPr>
          <p:spPr bwMode="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29" name="Straight Connector 228">
              <a:extLst>
                <a:ext uri="{FF2B5EF4-FFF2-40B4-BE49-F238E27FC236}">
                  <a16:creationId xmlns:a16="http://schemas.microsoft.com/office/drawing/2014/main" id="{B1A27E92-9270-4990-A7E0-13762B5DCF31}"/>
                </a:ext>
              </a:extLst>
            </p:cNvPr>
            <p:cNvCxnSpPr/>
            <p:nvPr userDrawn="1"/>
          </p:nvCxnSpPr>
          <p:spPr bwMode="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30" name="Straight Connector 229">
              <a:extLst>
                <a:ext uri="{FF2B5EF4-FFF2-40B4-BE49-F238E27FC236}">
                  <a16:creationId xmlns:a16="http://schemas.microsoft.com/office/drawing/2014/main" id="{9F46154D-791B-4F7D-8E1C-E15CD03A29AA}"/>
                </a:ext>
              </a:extLst>
            </p:cNvPr>
            <p:cNvCxnSpPr/>
            <p:nvPr userDrawn="1"/>
          </p:nvCxnSpPr>
          <p:spPr bwMode="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a16="http://schemas.microsoft.com/office/drawing/2014/main" id="{C9B4B757-25C9-484E-A4FE-A49FBA3319A4}"/>
                </a:ext>
              </a:extLst>
            </p:cNvPr>
            <p:cNvCxnSpPr/>
            <p:nvPr userDrawn="1"/>
          </p:nvCxnSpPr>
          <p:spPr bwMode="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75535B4E-91AD-45A5-B3C9-3699892DFD15}"/>
                </a:ext>
              </a:extLst>
            </p:cNvPr>
            <p:cNvCxnSpPr/>
            <p:nvPr userDrawn="1"/>
          </p:nvCxnSpPr>
          <p:spPr bwMode="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33" name="Straight Connector 232">
              <a:extLst>
                <a:ext uri="{FF2B5EF4-FFF2-40B4-BE49-F238E27FC236}">
                  <a16:creationId xmlns:a16="http://schemas.microsoft.com/office/drawing/2014/main" id="{BB8DA04A-5D80-45BB-8266-4A4ECB242742}"/>
                </a:ext>
              </a:extLst>
            </p:cNvPr>
            <p:cNvCxnSpPr/>
            <p:nvPr userDrawn="1"/>
          </p:nvCxnSpPr>
          <p:spPr bwMode="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34" name="Straight Connector 233">
              <a:extLst>
                <a:ext uri="{FF2B5EF4-FFF2-40B4-BE49-F238E27FC236}">
                  <a16:creationId xmlns:a16="http://schemas.microsoft.com/office/drawing/2014/main" id="{E5E52966-F7BC-421A-9050-FFBE6C9FDFFC}"/>
                </a:ext>
              </a:extLst>
            </p:cNvPr>
            <p:cNvCxnSpPr/>
            <p:nvPr userDrawn="1"/>
          </p:nvCxnSpPr>
          <p:spPr bwMode="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35" name="Straight Connector 234">
              <a:extLst>
                <a:ext uri="{FF2B5EF4-FFF2-40B4-BE49-F238E27FC236}">
                  <a16:creationId xmlns:a16="http://schemas.microsoft.com/office/drawing/2014/main" id="{27183FD6-ADDC-4DBA-AD69-7D5A08920C83}"/>
                </a:ext>
              </a:extLst>
            </p:cNvPr>
            <p:cNvCxnSpPr/>
            <p:nvPr userDrawn="1"/>
          </p:nvCxnSpPr>
          <p:spPr bwMode="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36" name="Straight Connector 235">
              <a:extLst>
                <a:ext uri="{FF2B5EF4-FFF2-40B4-BE49-F238E27FC236}">
                  <a16:creationId xmlns:a16="http://schemas.microsoft.com/office/drawing/2014/main" id="{3B1C3B52-250A-482D-AE65-9AAC3A76868D}"/>
                </a:ext>
              </a:extLst>
            </p:cNvPr>
            <p:cNvCxnSpPr/>
            <p:nvPr userDrawn="1"/>
          </p:nvCxnSpPr>
          <p:spPr bwMode="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37" name="Straight Connector 236">
              <a:extLst>
                <a:ext uri="{FF2B5EF4-FFF2-40B4-BE49-F238E27FC236}">
                  <a16:creationId xmlns:a16="http://schemas.microsoft.com/office/drawing/2014/main" id="{3AB6E369-DE4F-4AA3-9B2B-FD9286DC14EB}"/>
                </a:ext>
              </a:extLst>
            </p:cNvPr>
            <p:cNvCxnSpPr/>
            <p:nvPr userDrawn="1"/>
          </p:nvCxnSpPr>
          <p:spPr bwMode="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38" name="Straight Connector 237">
              <a:extLst>
                <a:ext uri="{FF2B5EF4-FFF2-40B4-BE49-F238E27FC236}">
                  <a16:creationId xmlns:a16="http://schemas.microsoft.com/office/drawing/2014/main" id="{02D96B38-98DE-4984-BD84-08887A144206}"/>
                </a:ext>
              </a:extLst>
            </p:cNvPr>
            <p:cNvCxnSpPr/>
            <p:nvPr userDrawn="1"/>
          </p:nvCxnSpPr>
          <p:spPr bwMode="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39" name="Straight Connector 238">
              <a:extLst>
                <a:ext uri="{FF2B5EF4-FFF2-40B4-BE49-F238E27FC236}">
                  <a16:creationId xmlns:a16="http://schemas.microsoft.com/office/drawing/2014/main" id="{2A47B8B7-112A-4075-B20A-90A845CE256B}"/>
                </a:ext>
              </a:extLst>
            </p:cNvPr>
            <p:cNvCxnSpPr/>
            <p:nvPr userDrawn="1"/>
          </p:nvCxnSpPr>
          <p:spPr bwMode="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40" name="Straight Connector 239">
              <a:extLst>
                <a:ext uri="{FF2B5EF4-FFF2-40B4-BE49-F238E27FC236}">
                  <a16:creationId xmlns:a16="http://schemas.microsoft.com/office/drawing/2014/main" id="{0FEBE3CB-E087-4212-96D5-920E5C903EF2}"/>
                </a:ext>
              </a:extLst>
            </p:cNvPr>
            <p:cNvCxnSpPr/>
            <p:nvPr userDrawn="1"/>
          </p:nvCxnSpPr>
          <p:spPr bwMode="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41" name="Straight Connector 240">
              <a:extLst>
                <a:ext uri="{FF2B5EF4-FFF2-40B4-BE49-F238E27FC236}">
                  <a16:creationId xmlns:a16="http://schemas.microsoft.com/office/drawing/2014/main" id="{3686B76C-7301-4C4A-B5BE-0AFF241FAEB0}"/>
                </a:ext>
              </a:extLst>
            </p:cNvPr>
            <p:cNvCxnSpPr/>
            <p:nvPr userDrawn="1"/>
          </p:nvCxnSpPr>
          <p:spPr bwMode="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42" name="Straight Connector 241">
              <a:extLst>
                <a:ext uri="{FF2B5EF4-FFF2-40B4-BE49-F238E27FC236}">
                  <a16:creationId xmlns:a16="http://schemas.microsoft.com/office/drawing/2014/main" id="{2B029B6E-808D-40CF-A2D1-AADA131A0D00}"/>
                </a:ext>
              </a:extLst>
            </p:cNvPr>
            <p:cNvCxnSpPr/>
            <p:nvPr userDrawn="1"/>
          </p:nvCxnSpPr>
          <p:spPr bwMode="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43" name="Straight Connector 242">
              <a:extLst>
                <a:ext uri="{FF2B5EF4-FFF2-40B4-BE49-F238E27FC236}">
                  <a16:creationId xmlns:a16="http://schemas.microsoft.com/office/drawing/2014/main" id="{8705E053-FBF3-4534-A74B-EC16CC92EE77}"/>
                </a:ext>
              </a:extLst>
            </p:cNvPr>
            <p:cNvCxnSpPr/>
            <p:nvPr userDrawn="1"/>
          </p:nvCxnSpPr>
          <p:spPr bwMode="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44" name="Straight Connector 243">
              <a:extLst>
                <a:ext uri="{FF2B5EF4-FFF2-40B4-BE49-F238E27FC236}">
                  <a16:creationId xmlns:a16="http://schemas.microsoft.com/office/drawing/2014/main" id="{BE0E44BE-C4B0-46A9-A59B-A43157B927C1}"/>
                </a:ext>
              </a:extLst>
            </p:cNvPr>
            <p:cNvCxnSpPr/>
            <p:nvPr userDrawn="1"/>
          </p:nvCxnSpPr>
          <p:spPr bwMode="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45" name="Straight Connector 244">
              <a:extLst>
                <a:ext uri="{FF2B5EF4-FFF2-40B4-BE49-F238E27FC236}">
                  <a16:creationId xmlns:a16="http://schemas.microsoft.com/office/drawing/2014/main" id="{9B09A95B-D404-461F-A093-7C895E3A741F}"/>
                </a:ext>
              </a:extLst>
            </p:cNvPr>
            <p:cNvCxnSpPr/>
            <p:nvPr userDrawn="1"/>
          </p:nvCxnSpPr>
          <p:spPr bwMode="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46" name="Straight Connector 245">
              <a:extLst>
                <a:ext uri="{FF2B5EF4-FFF2-40B4-BE49-F238E27FC236}">
                  <a16:creationId xmlns:a16="http://schemas.microsoft.com/office/drawing/2014/main" id="{A79A7095-2656-44EB-B0A3-4271C7264720}"/>
                </a:ext>
              </a:extLst>
            </p:cNvPr>
            <p:cNvCxnSpPr/>
            <p:nvPr userDrawn="1"/>
          </p:nvCxnSpPr>
          <p:spPr bwMode="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47" name="Straight Connector 246">
              <a:extLst>
                <a:ext uri="{FF2B5EF4-FFF2-40B4-BE49-F238E27FC236}">
                  <a16:creationId xmlns:a16="http://schemas.microsoft.com/office/drawing/2014/main" id="{BA4BC595-5B69-4C71-A5EC-2940C48186D2}"/>
                </a:ext>
              </a:extLst>
            </p:cNvPr>
            <p:cNvCxnSpPr/>
            <p:nvPr userDrawn="1"/>
          </p:nvCxnSpPr>
          <p:spPr bwMode="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48" name="Straight Connector 247">
              <a:extLst>
                <a:ext uri="{FF2B5EF4-FFF2-40B4-BE49-F238E27FC236}">
                  <a16:creationId xmlns:a16="http://schemas.microsoft.com/office/drawing/2014/main" id="{97474A32-631C-4FA8-B250-D9C17610DA92}"/>
                </a:ext>
              </a:extLst>
            </p:cNvPr>
            <p:cNvCxnSpPr/>
            <p:nvPr userDrawn="1"/>
          </p:nvCxnSpPr>
          <p:spPr bwMode="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49" name="Straight Connector 248">
              <a:extLst>
                <a:ext uri="{FF2B5EF4-FFF2-40B4-BE49-F238E27FC236}">
                  <a16:creationId xmlns:a16="http://schemas.microsoft.com/office/drawing/2014/main" id="{4FA397D1-2FFD-4719-93E4-17828F08EC1D}"/>
                </a:ext>
              </a:extLst>
            </p:cNvPr>
            <p:cNvCxnSpPr/>
            <p:nvPr userDrawn="1"/>
          </p:nvCxnSpPr>
          <p:spPr bwMode="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50" name="Straight Connector 249">
              <a:extLst>
                <a:ext uri="{FF2B5EF4-FFF2-40B4-BE49-F238E27FC236}">
                  <a16:creationId xmlns:a16="http://schemas.microsoft.com/office/drawing/2014/main" id="{12CDBCAF-60C0-40A4-97EA-7B190F17D13D}"/>
                </a:ext>
              </a:extLst>
            </p:cNvPr>
            <p:cNvCxnSpPr/>
            <p:nvPr userDrawn="1"/>
          </p:nvCxnSpPr>
          <p:spPr bwMode="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51" name="Straight Connector 250">
              <a:extLst>
                <a:ext uri="{FF2B5EF4-FFF2-40B4-BE49-F238E27FC236}">
                  <a16:creationId xmlns:a16="http://schemas.microsoft.com/office/drawing/2014/main" id="{88614279-F6F1-4779-A908-BEF080C471AB}"/>
                </a:ext>
              </a:extLst>
            </p:cNvPr>
            <p:cNvCxnSpPr/>
            <p:nvPr userDrawn="1"/>
          </p:nvCxnSpPr>
          <p:spPr bwMode="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52" name="Straight Connector 251">
              <a:extLst>
                <a:ext uri="{FF2B5EF4-FFF2-40B4-BE49-F238E27FC236}">
                  <a16:creationId xmlns:a16="http://schemas.microsoft.com/office/drawing/2014/main" id="{D77A8DFC-FE4B-4B06-8AEF-607F9AEE764E}"/>
                </a:ext>
              </a:extLst>
            </p:cNvPr>
            <p:cNvCxnSpPr/>
            <p:nvPr userDrawn="1"/>
          </p:nvCxnSpPr>
          <p:spPr bwMode="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53" name="Straight Connector 252">
              <a:extLst>
                <a:ext uri="{FF2B5EF4-FFF2-40B4-BE49-F238E27FC236}">
                  <a16:creationId xmlns:a16="http://schemas.microsoft.com/office/drawing/2014/main" id="{942E819A-5DA8-4032-B3EB-D10DC14D6C84}"/>
                </a:ext>
              </a:extLst>
            </p:cNvPr>
            <p:cNvCxnSpPr/>
            <p:nvPr userDrawn="1"/>
          </p:nvCxnSpPr>
          <p:spPr bwMode="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54" name="Straight Connector 253">
              <a:extLst>
                <a:ext uri="{FF2B5EF4-FFF2-40B4-BE49-F238E27FC236}">
                  <a16:creationId xmlns:a16="http://schemas.microsoft.com/office/drawing/2014/main" id="{1912236D-CA1F-4315-989A-12010EB46505}"/>
                </a:ext>
              </a:extLst>
            </p:cNvPr>
            <p:cNvCxnSpPr/>
            <p:nvPr userDrawn="1"/>
          </p:nvCxnSpPr>
          <p:spPr bwMode="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55" name="Straight Connector 254">
              <a:extLst>
                <a:ext uri="{FF2B5EF4-FFF2-40B4-BE49-F238E27FC236}">
                  <a16:creationId xmlns:a16="http://schemas.microsoft.com/office/drawing/2014/main" id="{44ED2ACF-C68A-42CC-A632-CD03AB2544F3}"/>
                </a:ext>
              </a:extLst>
            </p:cNvPr>
            <p:cNvCxnSpPr/>
            <p:nvPr userDrawn="1"/>
          </p:nvCxnSpPr>
          <p:spPr bwMode="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56" name="Straight Connector 255">
              <a:extLst>
                <a:ext uri="{FF2B5EF4-FFF2-40B4-BE49-F238E27FC236}">
                  <a16:creationId xmlns:a16="http://schemas.microsoft.com/office/drawing/2014/main" id="{4A8F039F-D473-4D39-8AC6-81810B219B3E}"/>
                </a:ext>
              </a:extLst>
            </p:cNvPr>
            <p:cNvCxnSpPr/>
            <p:nvPr userDrawn="1"/>
          </p:nvCxnSpPr>
          <p:spPr bwMode="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57" name="Straight Connector 256">
              <a:extLst>
                <a:ext uri="{FF2B5EF4-FFF2-40B4-BE49-F238E27FC236}">
                  <a16:creationId xmlns:a16="http://schemas.microsoft.com/office/drawing/2014/main" id="{BA241E12-AAE1-45D8-9D67-A8007269A3E0}"/>
                </a:ext>
              </a:extLst>
            </p:cNvPr>
            <p:cNvCxnSpPr/>
            <p:nvPr userDrawn="1"/>
          </p:nvCxnSpPr>
          <p:spPr bwMode="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58" name="Straight Connector 257">
              <a:extLst>
                <a:ext uri="{FF2B5EF4-FFF2-40B4-BE49-F238E27FC236}">
                  <a16:creationId xmlns:a16="http://schemas.microsoft.com/office/drawing/2014/main" id="{B3D829D9-0D54-4FB5-9FD5-512316CE5897}"/>
                </a:ext>
              </a:extLst>
            </p:cNvPr>
            <p:cNvCxnSpPr/>
            <p:nvPr userDrawn="1"/>
          </p:nvCxnSpPr>
          <p:spPr bwMode="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59" name="Straight Connector 258">
              <a:extLst>
                <a:ext uri="{FF2B5EF4-FFF2-40B4-BE49-F238E27FC236}">
                  <a16:creationId xmlns:a16="http://schemas.microsoft.com/office/drawing/2014/main" id="{6DCAEE40-53ED-4281-A3F1-ACB0AA93B7BD}"/>
                </a:ext>
              </a:extLst>
            </p:cNvPr>
            <p:cNvCxnSpPr/>
            <p:nvPr userDrawn="1"/>
          </p:nvCxnSpPr>
          <p:spPr bwMode="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60" name="Straight Connector 259">
              <a:extLst>
                <a:ext uri="{FF2B5EF4-FFF2-40B4-BE49-F238E27FC236}">
                  <a16:creationId xmlns:a16="http://schemas.microsoft.com/office/drawing/2014/main" id="{716D3477-104A-45EC-ABA6-46CC43BAB1CA}"/>
                </a:ext>
              </a:extLst>
            </p:cNvPr>
            <p:cNvCxnSpPr/>
            <p:nvPr userDrawn="1"/>
          </p:nvCxnSpPr>
          <p:spPr bwMode="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61" name="Straight Connector 260">
              <a:extLst>
                <a:ext uri="{FF2B5EF4-FFF2-40B4-BE49-F238E27FC236}">
                  <a16:creationId xmlns:a16="http://schemas.microsoft.com/office/drawing/2014/main" id="{25EC7B04-40CF-4499-BF37-9874AB2E42BC}"/>
                </a:ext>
              </a:extLst>
            </p:cNvPr>
            <p:cNvCxnSpPr/>
            <p:nvPr userDrawn="1"/>
          </p:nvCxnSpPr>
          <p:spPr bwMode="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62" name="Straight Connector 261">
              <a:extLst>
                <a:ext uri="{FF2B5EF4-FFF2-40B4-BE49-F238E27FC236}">
                  <a16:creationId xmlns:a16="http://schemas.microsoft.com/office/drawing/2014/main" id="{A1B7D422-DF11-439B-AA7B-5AE071A4C7DC}"/>
                </a:ext>
              </a:extLst>
            </p:cNvPr>
            <p:cNvCxnSpPr/>
            <p:nvPr userDrawn="1"/>
          </p:nvCxnSpPr>
          <p:spPr bwMode="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63" name="Straight Connector 262">
              <a:extLst>
                <a:ext uri="{FF2B5EF4-FFF2-40B4-BE49-F238E27FC236}">
                  <a16:creationId xmlns:a16="http://schemas.microsoft.com/office/drawing/2014/main" id="{21103B97-22A5-4A41-A8B4-4FBC1AB3251F}"/>
                </a:ext>
              </a:extLst>
            </p:cNvPr>
            <p:cNvCxnSpPr/>
            <p:nvPr userDrawn="1"/>
          </p:nvCxnSpPr>
          <p:spPr bwMode="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706654E2-EE76-422E-8306-19CDD004E451}"/>
                </a:ext>
              </a:extLst>
            </p:cNvPr>
            <p:cNvCxnSpPr/>
            <p:nvPr userDrawn="1"/>
          </p:nvCxnSpPr>
          <p:spPr bwMode="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61A46DB1-E3F1-48B8-8CD6-686C08337E3D}"/>
                </a:ext>
              </a:extLst>
            </p:cNvPr>
            <p:cNvCxnSpPr/>
            <p:nvPr userDrawn="1"/>
          </p:nvCxnSpPr>
          <p:spPr bwMode="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C7EB58E3-EE98-4C63-A5FA-31A1F31261BD}"/>
                </a:ext>
              </a:extLst>
            </p:cNvPr>
            <p:cNvCxnSpPr/>
            <p:nvPr userDrawn="1"/>
          </p:nvCxnSpPr>
          <p:spPr bwMode="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FDF83986-66A6-442D-9688-89B353D5848C}"/>
                </a:ext>
              </a:extLst>
            </p:cNvPr>
            <p:cNvCxnSpPr/>
            <p:nvPr userDrawn="1"/>
          </p:nvCxnSpPr>
          <p:spPr bwMode="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AC32EE19-D046-4DA8-83C8-C7090C2032B7}"/>
                </a:ext>
              </a:extLst>
            </p:cNvPr>
            <p:cNvCxnSpPr/>
            <p:nvPr userDrawn="1"/>
          </p:nvCxnSpPr>
          <p:spPr bwMode="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AE9073FA-D009-4B43-AE1C-76B2371EDB72}"/>
                </a:ext>
              </a:extLst>
            </p:cNvPr>
            <p:cNvCxnSpPr/>
            <p:nvPr userDrawn="1"/>
          </p:nvCxnSpPr>
          <p:spPr bwMode="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A37EEEBC-9035-46B4-859D-8637EB5F71E7}"/>
                </a:ext>
              </a:extLst>
            </p:cNvPr>
            <p:cNvCxnSpPr/>
            <p:nvPr userDrawn="1"/>
          </p:nvCxnSpPr>
          <p:spPr bwMode="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271" name="main body box">
              <a:extLst>
                <a:ext uri="{FF2B5EF4-FFF2-40B4-BE49-F238E27FC236}">
                  <a16:creationId xmlns:a16="http://schemas.microsoft.com/office/drawing/2014/main" id="{5A4E68D2-98C2-4107-A058-DD36C69DD1BD}"/>
                </a:ext>
              </a:extLst>
            </p:cNvPr>
            <p:cNvSpPr/>
            <p:nvPr userDrawn="1"/>
          </p:nvSpPr>
          <p:spPr bwMode="gray">
            <a:xfrm>
              <a:off x="554736" y="1405610"/>
              <a:ext cx="11082528" cy="4812310"/>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pPr rtl="0"/>
              <a:endParaRPr lang="en-US" sz="1323">
                <a:solidFill>
                  <a:schemeClr val="tx1"/>
                </a:solidFill>
                <a:latin typeface="+mn-lt"/>
              </a:endParaRPr>
            </a:p>
          </p:txBody>
        </p:sp>
        <p:cxnSp>
          <p:nvCxnSpPr>
            <p:cNvPr id="272" name="Straight Connector 271">
              <a:extLst>
                <a:ext uri="{FF2B5EF4-FFF2-40B4-BE49-F238E27FC236}">
                  <a16:creationId xmlns:a16="http://schemas.microsoft.com/office/drawing/2014/main" id="{CD320E2E-9A90-4FBD-95ED-547D38976E3C}"/>
                </a:ext>
              </a:extLst>
            </p:cNvPr>
            <p:cNvCxnSpPr/>
            <p:nvPr userDrawn="1"/>
          </p:nvCxnSpPr>
          <p:spPr bwMode="gray">
            <a:xfrm>
              <a:off x="554736" y="1865376"/>
              <a:ext cx="11082528" cy="0"/>
            </a:xfrm>
            <a:prstGeom prst="line">
              <a:avLst/>
            </a:prstGeom>
            <a:noFill/>
            <a:ln w="12700">
              <a:solidFill>
                <a:srgbClr val="19D3C5">
                  <a:alpha val="50000"/>
                </a:srgbClr>
              </a:solidFill>
            </a:ln>
          </p:spPr>
        </p:cxnSp>
        <p:cxnSp>
          <p:nvCxnSpPr>
            <p:cNvPr id="273" name="Straight Connector 272">
              <a:extLst>
                <a:ext uri="{FF2B5EF4-FFF2-40B4-BE49-F238E27FC236}">
                  <a16:creationId xmlns:a16="http://schemas.microsoft.com/office/drawing/2014/main" id="{70454B89-8DFA-4EF3-83A9-38CF648F4CD1}"/>
                </a:ext>
              </a:extLst>
            </p:cNvPr>
            <p:cNvCxnSpPr/>
            <p:nvPr userDrawn="1"/>
          </p:nvCxnSpPr>
          <p:spPr bwMode="gray">
            <a:xfrm>
              <a:off x="554736" y="1408557"/>
              <a:ext cx="11082528" cy="0"/>
            </a:xfrm>
            <a:prstGeom prst="line">
              <a:avLst/>
            </a:prstGeom>
            <a:noFill/>
            <a:ln w="12700">
              <a:solidFill>
                <a:srgbClr val="19D3C5">
                  <a:alpha val="50000"/>
                </a:srgbClr>
              </a:solidFill>
            </a:ln>
          </p:spPr>
        </p:cxnSp>
      </p:grpSp>
      <p:sp>
        <p:nvSpPr>
          <p:cNvPr id="16" name="4. Footnote" hidden="1">
            <a:extLst>
              <a:ext uri="{FF2B5EF4-FFF2-40B4-BE49-F238E27FC236}">
                <a16:creationId xmlns:a16="http://schemas.microsoft.com/office/drawing/2014/main" id="{772E4927-517C-4D61-9929-9FFDE5F31A03}"/>
              </a:ext>
            </a:extLst>
          </p:cNvPr>
          <p:cNvSpPr txBox="1"/>
          <p:nvPr userDrawn="1">
            <p:custDataLst>
              <p:tags r:id="rId23"/>
            </p:custDataLst>
          </p:nvPr>
        </p:nvSpPr>
        <p:spPr>
          <a:xfrm>
            <a:off x="553972" y="6278400"/>
            <a:ext cx="7278624"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a:t>Footnotes</a:t>
            </a:r>
          </a:p>
        </p:txBody>
      </p:sp>
      <p:sp>
        <p:nvSpPr>
          <p:cNvPr id="57" name="2. Slide Title">
            <a:extLst>
              <a:ext uri="{FF2B5EF4-FFF2-40B4-BE49-F238E27FC236}">
                <a16:creationId xmlns:a16="http://schemas.microsoft.com/office/drawing/2014/main" id="{98FF70AE-7EF6-4E5B-9FFE-B44C852C9FBA}"/>
              </a:ext>
            </a:extLst>
          </p:cNvPr>
          <p:cNvSpPr>
            <a:spLocks noGrp="1"/>
          </p:cNvSpPr>
          <p:nvPr>
            <p:ph type="title"/>
            <p:custDataLst>
              <p:tags r:id="rId24"/>
            </p:custDataLst>
          </p:nvPr>
        </p:nvSpPr>
        <p:spPr>
          <a:xfrm>
            <a:off x="554736" y="172212"/>
            <a:ext cx="11082528" cy="3847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p>
            <a:pPr lvl="0"/>
            <a:r>
              <a:rPr lang="en-US"/>
              <a:t>Click to edit Master title style</a:t>
            </a:r>
          </a:p>
        </p:txBody>
      </p:sp>
      <p:sp>
        <p:nvSpPr>
          <p:cNvPr id="169" name="ACET" hidden="1">
            <a:extLst>
              <a:ext uri="{FF2B5EF4-FFF2-40B4-BE49-F238E27FC236}">
                <a16:creationId xmlns:a16="http://schemas.microsoft.com/office/drawing/2014/main" id="{62CF7362-20CB-4908-AFFE-D4E2B9A5DF3B}"/>
              </a:ext>
            </a:extLst>
          </p:cNvPr>
          <p:cNvSpPr txBox="1"/>
          <p:nvPr userDrawn="1">
            <p:custDataLst>
              <p:tags r:id="rId25"/>
            </p:custDataLst>
          </p:nvPr>
        </p:nvSpPr>
        <p:spPr>
          <a:xfrm>
            <a:off x="5987738" y="2170800"/>
            <a:ext cx="3049253" cy="538609"/>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Above Chart Exhibit Title</a:t>
            </a:r>
          </a:p>
          <a:p>
            <a:pPr lvl="0"/>
            <a:r>
              <a:rPr lang="en-US" sz="1400" b="0"/>
              <a:t>Unit of Measure</a:t>
            </a:r>
          </a:p>
        </p:txBody>
      </p:sp>
      <p:sp>
        <p:nvSpPr>
          <p:cNvPr id="5" name="Text Placeholder 4">
            <a:extLst>
              <a:ext uri="{FF2B5EF4-FFF2-40B4-BE49-F238E27FC236}">
                <a16:creationId xmlns:a16="http://schemas.microsoft.com/office/drawing/2014/main" id="{4C1F3293-4EFE-461D-940D-7EE66BAE31C5}"/>
              </a:ext>
            </a:extLst>
          </p:cNvPr>
          <p:cNvSpPr>
            <a:spLocks noGrp="1"/>
          </p:cNvSpPr>
          <p:nvPr>
            <p:ph type="body" idx="1"/>
          </p:nvPr>
        </p:nvSpPr>
        <p:spPr>
          <a:xfrm>
            <a:off x="554736" y="2170800"/>
            <a:ext cx="2484655" cy="1631216"/>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5" name="Sticker" hidden="1">
            <a:extLst>
              <a:ext uri="{FF2B5EF4-FFF2-40B4-BE49-F238E27FC236}">
                <a16:creationId xmlns:a16="http://schemas.microsoft.com/office/drawing/2014/main" id="{97ED2832-F2D3-4BBC-B741-D13502E9DAA9}"/>
              </a:ext>
            </a:extLst>
          </p:cNvPr>
          <p:cNvSpPr txBox="1"/>
          <p:nvPr userDrawn="1"/>
        </p:nvSpPr>
        <p:spPr>
          <a:xfrm>
            <a:off x="558489" y="964729"/>
            <a:ext cx="45044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a:t>STICKER</a:t>
            </a:r>
          </a:p>
        </p:txBody>
      </p:sp>
      <p:grpSp>
        <p:nvGrpSpPr>
          <p:cNvPr id="135" name="LegendLines" hidden="1">
            <a:extLst>
              <a:ext uri="{FF2B5EF4-FFF2-40B4-BE49-F238E27FC236}">
                <a16:creationId xmlns:a16="http://schemas.microsoft.com/office/drawing/2014/main" id="{462EBC4F-80F1-4EC4-8A0D-661A918B53D2}"/>
              </a:ext>
            </a:extLst>
          </p:cNvPr>
          <p:cNvGrpSpPr/>
          <p:nvPr userDrawn="1"/>
        </p:nvGrpSpPr>
        <p:grpSpPr>
          <a:xfrm>
            <a:off x="10317304" y="3355023"/>
            <a:ext cx="1319960" cy="958286"/>
            <a:chOff x="10162879" y="3243772"/>
            <a:chExt cx="1319960" cy="958286"/>
          </a:xfrm>
        </p:grpSpPr>
        <p:sp>
          <p:nvSpPr>
            <p:cNvPr id="136" name="Legend1" hidden="1">
              <a:extLst>
                <a:ext uri="{FF2B5EF4-FFF2-40B4-BE49-F238E27FC236}">
                  <a16:creationId xmlns:a16="http://schemas.microsoft.com/office/drawing/2014/main" id="{83DE5F63-4E45-4519-8CAF-7BE60836760D}"/>
                </a:ext>
              </a:extLst>
            </p:cNvPr>
            <p:cNvSpPr txBox="1"/>
            <p:nvPr/>
          </p:nvSpPr>
          <p:spPr>
            <a:xfrm>
              <a:off x="10886522" y="324377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37" name="Legend2" hidden="1">
              <a:extLst>
                <a:ext uri="{FF2B5EF4-FFF2-40B4-BE49-F238E27FC236}">
                  <a16:creationId xmlns:a16="http://schemas.microsoft.com/office/drawing/2014/main" id="{53DF2CBC-5836-4684-B507-A73A7A17A10C}"/>
                </a:ext>
              </a:extLst>
            </p:cNvPr>
            <p:cNvSpPr txBox="1"/>
            <p:nvPr/>
          </p:nvSpPr>
          <p:spPr>
            <a:xfrm>
              <a:off x="10886522" y="3615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38" name="Legend3" hidden="1">
              <a:extLst>
                <a:ext uri="{FF2B5EF4-FFF2-40B4-BE49-F238E27FC236}">
                  <a16:creationId xmlns:a16="http://schemas.microsoft.com/office/drawing/2014/main" id="{DDE04AD6-A23C-4C1C-B058-629780E8BEE4}"/>
                </a:ext>
              </a:extLst>
            </p:cNvPr>
            <p:cNvSpPr txBox="1"/>
            <p:nvPr/>
          </p:nvSpPr>
          <p:spPr>
            <a:xfrm>
              <a:off x="10886522" y="398661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39" name="LineLegend3" hidden="1">
              <a:extLst>
                <a:ext uri="{FF2B5EF4-FFF2-40B4-BE49-F238E27FC236}">
                  <a16:creationId xmlns:a16="http://schemas.microsoft.com/office/drawing/2014/main" id="{B551263E-927A-42E5-9851-783E3B844C9F}"/>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400" baseline="0">
                <a:ea typeface="+mn-ea"/>
              </a:endParaRPr>
            </a:p>
          </p:txBody>
        </p:sp>
        <p:sp>
          <p:nvSpPr>
            <p:cNvPr id="140" name="LineLegend2" hidden="1">
              <a:extLst>
                <a:ext uri="{FF2B5EF4-FFF2-40B4-BE49-F238E27FC236}">
                  <a16:creationId xmlns:a16="http://schemas.microsoft.com/office/drawing/2014/main" id="{920BC9D6-62C2-4DD8-B1F0-05917E98DF67}"/>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400" baseline="0">
                <a:ea typeface="+mn-ea"/>
              </a:endParaRPr>
            </a:p>
          </p:txBody>
        </p:sp>
        <p:sp>
          <p:nvSpPr>
            <p:cNvPr id="141" name="LineLegend1" hidden="1">
              <a:extLst>
                <a:ext uri="{FF2B5EF4-FFF2-40B4-BE49-F238E27FC236}">
                  <a16:creationId xmlns:a16="http://schemas.microsoft.com/office/drawing/2014/main" id="{6AB687F2-D379-4905-B11C-CA8550E25EB5}"/>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400" baseline="0">
                <a:ea typeface="+mn-ea"/>
              </a:endParaRPr>
            </a:p>
          </p:txBody>
        </p:sp>
      </p:grpSp>
      <p:grpSp>
        <p:nvGrpSpPr>
          <p:cNvPr id="142" name="LegendMoons" hidden="1">
            <a:extLst>
              <a:ext uri="{FF2B5EF4-FFF2-40B4-BE49-F238E27FC236}">
                <a16:creationId xmlns:a16="http://schemas.microsoft.com/office/drawing/2014/main" id="{FF367DA0-0ACF-4C96-A6B7-09AA0C27A2E0}"/>
              </a:ext>
            </a:extLst>
          </p:cNvPr>
          <p:cNvGrpSpPr/>
          <p:nvPr userDrawn="1"/>
        </p:nvGrpSpPr>
        <p:grpSpPr>
          <a:xfrm>
            <a:off x="10688315" y="1415983"/>
            <a:ext cx="948949" cy="1731859"/>
            <a:chOff x="7723680" y="1702457"/>
            <a:chExt cx="948949" cy="1731859"/>
          </a:xfrm>
        </p:grpSpPr>
        <p:sp>
          <p:nvSpPr>
            <p:cNvPr id="143" name="Legend1" hidden="1">
              <a:extLst>
                <a:ext uri="{FF2B5EF4-FFF2-40B4-BE49-F238E27FC236}">
                  <a16:creationId xmlns:a16="http://schemas.microsoft.com/office/drawing/2014/main" id="{03FC3CEC-11CC-4560-8732-3A66B8429D08}"/>
                </a:ext>
              </a:extLst>
            </p:cNvPr>
            <p:cNvSpPr txBox="1"/>
            <p:nvPr/>
          </p:nvSpPr>
          <p:spPr>
            <a:xfrm>
              <a:off x="8076312" y="1709816"/>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44" name="Legend2" hidden="1">
              <a:extLst>
                <a:ext uri="{FF2B5EF4-FFF2-40B4-BE49-F238E27FC236}">
                  <a16:creationId xmlns:a16="http://schemas.microsoft.com/office/drawing/2014/main" id="{9D0F303C-15FF-45AD-9F83-616BC234435F}"/>
                </a:ext>
              </a:extLst>
            </p:cNvPr>
            <p:cNvSpPr txBox="1"/>
            <p:nvPr/>
          </p:nvSpPr>
          <p:spPr>
            <a:xfrm>
              <a:off x="8076312" y="2085275"/>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45" name="Legend3" hidden="1">
              <a:extLst>
                <a:ext uri="{FF2B5EF4-FFF2-40B4-BE49-F238E27FC236}">
                  <a16:creationId xmlns:a16="http://schemas.microsoft.com/office/drawing/2014/main" id="{8F1B4A72-806D-4AEA-A58B-62B450AC330C}"/>
                </a:ext>
              </a:extLst>
            </p:cNvPr>
            <p:cNvSpPr txBox="1"/>
            <p:nvPr/>
          </p:nvSpPr>
          <p:spPr>
            <a:xfrm>
              <a:off x="8076312" y="246073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46" name="Legend4" hidden="1">
              <a:extLst>
                <a:ext uri="{FF2B5EF4-FFF2-40B4-BE49-F238E27FC236}">
                  <a16:creationId xmlns:a16="http://schemas.microsoft.com/office/drawing/2014/main" id="{471A13B2-D815-42D9-9CFA-0809940C76ED}"/>
                </a:ext>
              </a:extLst>
            </p:cNvPr>
            <p:cNvSpPr txBox="1"/>
            <p:nvPr/>
          </p:nvSpPr>
          <p:spPr>
            <a:xfrm>
              <a:off x="8076312" y="2836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47" name="Legend5" hidden="1">
              <a:extLst>
                <a:ext uri="{FF2B5EF4-FFF2-40B4-BE49-F238E27FC236}">
                  <a16:creationId xmlns:a16="http://schemas.microsoft.com/office/drawing/2014/main" id="{F494859F-B5BF-473B-8EF7-4E4FDBDC53B6}"/>
                </a:ext>
              </a:extLst>
            </p:cNvPr>
            <p:cNvSpPr txBox="1"/>
            <p:nvPr/>
          </p:nvSpPr>
          <p:spPr>
            <a:xfrm>
              <a:off x="8076312" y="321165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grpSp>
          <p:nvGrpSpPr>
            <p:cNvPr id="274" name="MoonLegend1" hidden="1">
              <a:extLst>
                <a:ext uri="{FF2B5EF4-FFF2-40B4-BE49-F238E27FC236}">
                  <a16:creationId xmlns:a16="http://schemas.microsoft.com/office/drawing/2014/main" id="{0E9FC5DA-1179-4A7D-BAD3-73436DB5F400}"/>
                </a:ext>
              </a:extLst>
            </p:cNvPr>
            <p:cNvGrpSpPr>
              <a:grpSpLocks noChangeAspect="1"/>
            </p:cNvGrpSpPr>
            <p:nvPr>
              <p:custDataLst>
                <p:tags r:id="rId26"/>
              </p:custDataLst>
            </p:nvPr>
          </p:nvGrpSpPr>
          <p:grpSpPr>
            <a:xfrm>
              <a:off x="7723680" y="1702457"/>
              <a:ext cx="228600" cy="228600"/>
              <a:chOff x="762000" y="1270000"/>
              <a:chExt cx="254000" cy="254000"/>
            </a:xfrm>
          </p:grpSpPr>
          <p:sp>
            <p:nvSpPr>
              <p:cNvPr id="288" name="Oval 287" hidden="1">
                <a:extLst>
                  <a:ext uri="{FF2B5EF4-FFF2-40B4-BE49-F238E27FC236}">
                    <a16:creationId xmlns:a16="http://schemas.microsoft.com/office/drawing/2014/main" id="{BFA4355C-E36C-45A1-9C30-FE4D6C4AA336}"/>
                  </a:ext>
                </a:extLst>
              </p:cNvPr>
              <p:cNvSpPr/>
              <p:nvPr>
                <p:custDataLst>
                  <p:tags r:id="rId39"/>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89" name="Arc 288" hidden="1">
                <a:extLst>
                  <a:ext uri="{FF2B5EF4-FFF2-40B4-BE49-F238E27FC236}">
                    <a16:creationId xmlns:a16="http://schemas.microsoft.com/office/drawing/2014/main" id="{A4A71B73-7A77-4EF1-9781-C148DEE579BB}"/>
                  </a:ext>
                </a:extLst>
              </p:cNvPr>
              <p:cNvSpPr/>
              <p:nvPr>
                <p:custDataLst>
                  <p:tags r:id="rId40"/>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76" name="MoonLegend2" hidden="1">
              <a:extLst>
                <a:ext uri="{FF2B5EF4-FFF2-40B4-BE49-F238E27FC236}">
                  <a16:creationId xmlns:a16="http://schemas.microsoft.com/office/drawing/2014/main" id="{68F9EBAC-CCA6-464C-BA6B-2194A0B215AF}"/>
                </a:ext>
              </a:extLst>
            </p:cNvPr>
            <p:cNvGrpSpPr>
              <a:grpSpLocks noChangeAspect="1"/>
            </p:cNvGrpSpPr>
            <p:nvPr>
              <p:custDataLst>
                <p:tags r:id="rId27"/>
              </p:custDataLst>
            </p:nvPr>
          </p:nvGrpSpPr>
          <p:grpSpPr>
            <a:xfrm>
              <a:off x="7723680" y="2078270"/>
              <a:ext cx="228600" cy="228600"/>
              <a:chOff x="762000" y="1270000"/>
              <a:chExt cx="254000" cy="254000"/>
            </a:xfrm>
          </p:grpSpPr>
          <p:sp>
            <p:nvSpPr>
              <p:cNvPr id="286" name="Oval 285" hidden="1">
                <a:extLst>
                  <a:ext uri="{FF2B5EF4-FFF2-40B4-BE49-F238E27FC236}">
                    <a16:creationId xmlns:a16="http://schemas.microsoft.com/office/drawing/2014/main" id="{5C4E2413-25C9-436A-AF1D-5484A3DF4BE4}"/>
                  </a:ext>
                </a:extLst>
              </p:cNvPr>
              <p:cNvSpPr/>
              <p:nvPr>
                <p:custDataLst>
                  <p:tags r:id="rId37"/>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87" name="Arc 286" hidden="1">
                <a:extLst>
                  <a:ext uri="{FF2B5EF4-FFF2-40B4-BE49-F238E27FC236}">
                    <a16:creationId xmlns:a16="http://schemas.microsoft.com/office/drawing/2014/main" id="{3F844E73-859D-409F-AF58-0F5F03390217}"/>
                  </a:ext>
                </a:extLst>
              </p:cNvPr>
              <p:cNvSpPr/>
              <p:nvPr>
                <p:custDataLst>
                  <p:tags r:id="rId38"/>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77" name="MoonLegend3" hidden="1">
              <a:extLst>
                <a:ext uri="{FF2B5EF4-FFF2-40B4-BE49-F238E27FC236}">
                  <a16:creationId xmlns:a16="http://schemas.microsoft.com/office/drawing/2014/main" id="{1457B6A4-3BB8-4FAA-A68E-A3D59688C214}"/>
                </a:ext>
              </a:extLst>
            </p:cNvPr>
            <p:cNvGrpSpPr>
              <a:grpSpLocks noChangeAspect="1"/>
            </p:cNvGrpSpPr>
            <p:nvPr>
              <p:custDataLst>
                <p:tags r:id="rId28"/>
              </p:custDataLst>
            </p:nvPr>
          </p:nvGrpSpPr>
          <p:grpSpPr>
            <a:xfrm>
              <a:off x="7723680" y="2454085"/>
              <a:ext cx="228600" cy="228600"/>
              <a:chOff x="762000" y="1270000"/>
              <a:chExt cx="254000" cy="254000"/>
            </a:xfrm>
          </p:grpSpPr>
          <p:sp>
            <p:nvSpPr>
              <p:cNvPr id="284" name="Oval 283" hidden="1">
                <a:extLst>
                  <a:ext uri="{FF2B5EF4-FFF2-40B4-BE49-F238E27FC236}">
                    <a16:creationId xmlns:a16="http://schemas.microsoft.com/office/drawing/2014/main" id="{CCBE9C7C-C53E-4215-8A08-8BC9AF05DE7C}"/>
                  </a:ext>
                </a:extLst>
              </p:cNvPr>
              <p:cNvSpPr/>
              <p:nvPr>
                <p:custDataLst>
                  <p:tags r:id="rId35"/>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85" name="Arc 284" hidden="1">
                <a:extLst>
                  <a:ext uri="{FF2B5EF4-FFF2-40B4-BE49-F238E27FC236}">
                    <a16:creationId xmlns:a16="http://schemas.microsoft.com/office/drawing/2014/main" id="{A86F4B27-5CD1-4CE9-9E13-54F7D99CCA13}"/>
                  </a:ext>
                </a:extLst>
              </p:cNvPr>
              <p:cNvSpPr/>
              <p:nvPr>
                <p:custDataLst>
                  <p:tags r:id="rId36"/>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78" name="MoonLegend4" hidden="1">
              <a:extLst>
                <a:ext uri="{FF2B5EF4-FFF2-40B4-BE49-F238E27FC236}">
                  <a16:creationId xmlns:a16="http://schemas.microsoft.com/office/drawing/2014/main" id="{4E981FEA-B3B0-4BEC-B1EB-DE3A8B24DD70}"/>
                </a:ext>
              </a:extLst>
            </p:cNvPr>
            <p:cNvGrpSpPr>
              <a:grpSpLocks noChangeAspect="1"/>
            </p:cNvGrpSpPr>
            <p:nvPr>
              <p:custDataLst>
                <p:tags r:id="rId29"/>
              </p:custDataLst>
            </p:nvPr>
          </p:nvGrpSpPr>
          <p:grpSpPr>
            <a:xfrm>
              <a:off x="7723680" y="2829900"/>
              <a:ext cx="228600" cy="228600"/>
              <a:chOff x="762000" y="1270000"/>
              <a:chExt cx="254000" cy="254000"/>
            </a:xfrm>
          </p:grpSpPr>
          <p:sp>
            <p:nvSpPr>
              <p:cNvPr id="282" name="Oval 281" hidden="1">
                <a:extLst>
                  <a:ext uri="{FF2B5EF4-FFF2-40B4-BE49-F238E27FC236}">
                    <a16:creationId xmlns:a16="http://schemas.microsoft.com/office/drawing/2014/main" id="{B5219563-576D-409F-8173-428C01D50D8A}"/>
                  </a:ext>
                </a:extLst>
              </p:cNvPr>
              <p:cNvSpPr/>
              <p:nvPr>
                <p:custDataLst>
                  <p:tags r:id="rId33"/>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83" name="Arc 282" hidden="1">
                <a:extLst>
                  <a:ext uri="{FF2B5EF4-FFF2-40B4-BE49-F238E27FC236}">
                    <a16:creationId xmlns:a16="http://schemas.microsoft.com/office/drawing/2014/main" id="{84A90F41-1A98-4002-B6FE-5771B42CA8E0}"/>
                  </a:ext>
                </a:extLst>
              </p:cNvPr>
              <p:cNvSpPr/>
              <p:nvPr>
                <p:custDataLst>
                  <p:tags r:id="rId34"/>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79" name="MoonLegend5" hidden="1">
              <a:extLst>
                <a:ext uri="{FF2B5EF4-FFF2-40B4-BE49-F238E27FC236}">
                  <a16:creationId xmlns:a16="http://schemas.microsoft.com/office/drawing/2014/main" id="{A931A43B-80DD-4F96-AC41-B2B7289BB204}"/>
                </a:ext>
              </a:extLst>
            </p:cNvPr>
            <p:cNvGrpSpPr>
              <a:grpSpLocks noChangeAspect="1"/>
            </p:cNvGrpSpPr>
            <p:nvPr>
              <p:custDataLst>
                <p:tags r:id="rId30"/>
              </p:custDataLst>
            </p:nvPr>
          </p:nvGrpSpPr>
          <p:grpSpPr>
            <a:xfrm>
              <a:off x="7723680" y="3205716"/>
              <a:ext cx="228600" cy="228600"/>
              <a:chOff x="762000" y="1270000"/>
              <a:chExt cx="254000" cy="254000"/>
            </a:xfrm>
          </p:grpSpPr>
          <p:sp>
            <p:nvSpPr>
              <p:cNvPr id="280" name="Oval 279" hidden="1">
                <a:extLst>
                  <a:ext uri="{FF2B5EF4-FFF2-40B4-BE49-F238E27FC236}">
                    <a16:creationId xmlns:a16="http://schemas.microsoft.com/office/drawing/2014/main" id="{77823058-CBEA-41FD-92FC-25E3CC169121}"/>
                  </a:ext>
                </a:extLst>
              </p:cNvPr>
              <p:cNvSpPr/>
              <p:nvPr>
                <p:custDataLst>
                  <p:tags r:id="rId31"/>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81" name="Arc 280" hidden="1">
                <a:extLst>
                  <a:ext uri="{FF2B5EF4-FFF2-40B4-BE49-F238E27FC236}">
                    <a16:creationId xmlns:a16="http://schemas.microsoft.com/office/drawing/2014/main" id="{7EE836CC-B3CA-4581-A312-877AA4D89EF5}"/>
                  </a:ext>
                </a:extLst>
              </p:cNvPr>
              <p:cNvSpPr/>
              <p:nvPr>
                <p:custDataLst>
                  <p:tags r:id="rId32"/>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grpSp>
        <p:nvGrpSpPr>
          <p:cNvPr id="290" name="LegendBoxes" hidden="1">
            <a:extLst>
              <a:ext uri="{FF2B5EF4-FFF2-40B4-BE49-F238E27FC236}">
                <a16:creationId xmlns:a16="http://schemas.microsoft.com/office/drawing/2014/main" id="{85C42D47-296D-45F3-826B-65F02AF3A457}"/>
              </a:ext>
            </a:extLst>
          </p:cNvPr>
          <p:cNvGrpSpPr/>
          <p:nvPr userDrawn="1"/>
        </p:nvGrpSpPr>
        <p:grpSpPr>
          <a:xfrm>
            <a:off x="10714801" y="4520490"/>
            <a:ext cx="922463" cy="1717282"/>
            <a:chOff x="10652400" y="4322824"/>
            <a:chExt cx="922463" cy="1717282"/>
          </a:xfrm>
        </p:grpSpPr>
        <p:sp>
          <p:nvSpPr>
            <p:cNvPr id="291" name="RectangleLegend1" hidden="1">
              <a:extLst>
                <a:ext uri="{FF2B5EF4-FFF2-40B4-BE49-F238E27FC236}">
                  <a16:creationId xmlns:a16="http://schemas.microsoft.com/office/drawing/2014/main" id="{CDE381BB-8DAD-4E22-8C5E-ADECE907638C}"/>
                </a:ext>
              </a:extLst>
            </p:cNvPr>
            <p:cNvSpPr/>
            <p:nvPr/>
          </p:nvSpPr>
          <p:spPr>
            <a:xfrm>
              <a:off x="1065240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92" name="RectangleLegend2" hidden="1">
              <a:extLst>
                <a:ext uri="{FF2B5EF4-FFF2-40B4-BE49-F238E27FC236}">
                  <a16:creationId xmlns:a16="http://schemas.microsoft.com/office/drawing/2014/main" id="{BA709797-7080-4805-ADB3-4173A7B50A60}"/>
                </a:ext>
              </a:extLst>
            </p:cNvPr>
            <p:cNvSpPr/>
            <p:nvPr/>
          </p:nvSpPr>
          <p:spPr>
            <a:xfrm>
              <a:off x="1065240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93" name="RectangleLegend3" hidden="1">
              <a:extLst>
                <a:ext uri="{FF2B5EF4-FFF2-40B4-BE49-F238E27FC236}">
                  <a16:creationId xmlns:a16="http://schemas.microsoft.com/office/drawing/2014/main" id="{D8091145-CCE8-4B1E-BE78-A29E41A8F077}"/>
                </a:ext>
              </a:extLst>
            </p:cNvPr>
            <p:cNvSpPr/>
            <p:nvPr/>
          </p:nvSpPr>
          <p:spPr>
            <a:xfrm>
              <a:off x="1065240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94" name="RectangleLegend4" hidden="1">
              <a:extLst>
                <a:ext uri="{FF2B5EF4-FFF2-40B4-BE49-F238E27FC236}">
                  <a16:creationId xmlns:a16="http://schemas.microsoft.com/office/drawing/2014/main" id="{B926BD28-C6DE-4427-843B-E43E483BD3FD}"/>
                </a:ext>
              </a:extLst>
            </p:cNvPr>
            <p:cNvSpPr/>
            <p:nvPr/>
          </p:nvSpPr>
          <p:spPr>
            <a:xfrm>
              <a:off x="1065240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95" name="RectangleLegend5" hidden="1">
              <a:extLst>
                <a:ext uri="{FF2B5EF4-FFF2-40B4-BE49-F238E27FC236}">
                  <a16:creationId xmlns:a16="http://schemas.microsoft.com/office/drawing/2014/main" id="{B090D1F5-8739-443B-B242-8A9C6BDC65FC}"/>
                </a:ext>
              </a:extLst>
            </p:cNvPr>
            <p:cNvSpPr/>
            <p:nvPr/>
          </p:nvSpPr>
          <p:spPr>
            <a:xfrm>
              <a:off x="1065240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96" name="Legend1" hidden="1">
              <a:extLst>
                <a:ext uri="{FF2B5EF4-FFF2-40B4-BE49-F238E27FC236}">
                  <a16:creationId xmlns:a16="http://schemas.microsoft.com/office/drawing/2014/main" id="{54F10FF6-4163-409E-BD45-451635FB8F18}"/>
                </a:ext>
              </a:extLst>
            </p:cNvPr>
            <p:cNvSpPr txBox="1"/>
            <p:nvPr/>
          </p:nvSpPr>
          <p:spPr>
            <a:xfrm>
              <a:off x="10978546" y="432282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97" name="Legend2" hidden="1">
              <a:extLst>
                <a:ext uri="{FF2B5EF4-FFF2-40B4-BE49-F238E27FC236}">
                  <a16:creationId xmlns:a16="http://schemas.microsoft.com/office/drawing/2014/main" id="{9DA71E40-BD40-48E2-A8C0-E7A1380D86C1}"/>
                </a:ext>
              </a:extLst>
            </p:cNvPr>
            <p:cNvSpPr txBox="1"/>
            <p:nvPr/>
          </p:nvSpPr>
          <p:spPr>
            <a:xfrm>
              <a:off x="10978546" y="470232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98" name="Legend3" hidden="1">
              <a:extLst>
                <a:ext uri="{FF2B5EF4-FFF2-40B4-BE49-F238E27FC236}">
                  <a16:creationId xmlns:a16="http://schemas.microsoft.com/office/drawing/2014/main" id="{5B3DACDB-457C-4F51-8B34-680FBC35EB13}"/>
                </a:ext>
              </a:extLst>
            </p:cNvPr>
            <p:cNvSpPr txBox="1"/>
            <p:nvPr/>
          </p:nvSpPr>
          <p:spPr>
            <a:xfrm>
              <a:off x="10978546" y="5081820"/>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99" name="Legend4" hidden="1">
              <a:extLst>
                <a:ext uri="{FF2B5EF4-FFF2-40B4-BE49-F238E27FC236}">
                  <a16:creationId xmlns:a16="http://schemas.microsoft.com/office/drawing/2014/main" id="{321F4B26-F893-42CE-99C1-221B1494A7EF}"/>
                </a:ext>
              </a:extLst>
            </p:cNvPr>
            <p:cNvSpPr txBox="1"/>
            <p:nvPr/>
          </p:nvSpPr>
          <p:spPr>
            <a:xfrm>
              <a:off x="10978546" y="5453241"/>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300" name="Legend5" hidden="1">
              <a:extLst>
                <a:ext uri="{FF2B5EF4-FFF2-40B4-BE49-F238E27FC236}">
                  <a16:creationId xmlns:a16="http://schemas.microsoft.com/office/drawing/2014/main" id="{113A9EFB-590F-4B85-935A-A5BD33FEA462}"/>
                </a:ext>
              </a:extLst>
            </p:cNvPr>
            <p:cNvSpPr txBox="1"/>
            <p:nvPr/>
          </p:nvSpPr>
          <p:spPr>
            <a:xfrm>
              <a:off x="10978545" y="582466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grpSp>
      <p:sp>
        <p:nvSpPr>
          <p:cNvPr id="148" name="Text Placeholder 2">
            <a:extLst>
              <a:ext uri="{FF2B5EF4-FFF2-40B4-BE49-F238E27FC236}">
                <a16:creationId xmlns:a16="http://schemas.microsoft.com/office/drawing/2014/main" id="{252C3317-85EC-4885-A774-381B9C30715E}"/>
              </a:ext>
            </a:extLst>
          </p:cNvPr>
          <p:cNvSpPr txBox="1">
            <a:spLocks/>
          </p:cNvSpPr>
          <p:nvPr userDrawn="1"/>
        </p:nvSpPr>
        <p:spPr bwMode="ltGray">
          <a:xfrm>
            <a:off x="554736" y="6676083"/>
            <a:ext cx="1229504" cy="138499"/>
          </a:xfrm>
          <a:prstGeom prst="rect">
            <a:avLst/>
          </a:prstGeom>
        </p:spPr>
        <p:txBody>
          <a:bodyPr wrap="none" lIns="0" tIns="0" rIns="0" bIns="0">
            <a:sp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lgn="l">
              <a:spcBef>
                <a:spcPts val="0"/>
              </a:spcBef>
              <a:spcAft>
                <a:spcPts val="0"/>
              </a:spcAft>
            </a:pPr>
            <a:r>
              <a:rPr lang="en-US" sz="900">
                <a:solidFill>
                  <a:srgbClr val="7F7F7F"/>
                </a:solidFill>
                <a:latin typeface="Calibri" panose="020F0502020204030204" pitchFamily="34" charset="0"/>
              </a:rPr>
              <a:t>Internal Use - Confidential</a:t>
            </a:r>
          </a:p>
        </p:txBody>
      </p:sp>
      <p:sp>
        <p:nvSpPr>
          <p:cNvPr id="149" name="Text Placeholder 2">
            <a:extLst>
              <a:ext uri="{FF2B5EF4-FFF2-40B4-BE49-F238E27FC236}">
                <a16:creationId xmlns:a16="http://schemas.microsoft.com/office/drawing/2014/main" id="{7C808343-0544-43F2-9D49-2E4D190279C9}"/>
              </a:ext>
            </a:extLst>
          </p:cNvPr>
          <p:cNvSpPr txBox="1">
            <a:spLocks/>
          </p:cNvSpPr>
          <p:nvPr userDrawn="1"/>
        </p:nvSpPr>
        <p:spPr bwMode="ltGray">
          <a:xfrm>
            <a:off x="5381061" y="6701002"/>
            <a:ext cx="1429879" cy="83100"/>
          </a:xfrm>
          <a:prstGeom prst="rect">
            <a:avLst/>
          </a:prstGeom>
        </p:spPr>
        <p:txBody>
          <a:bodyPr wrap="none" lIns="0" tIns="0" rIns="0" bIns="0">
            <a:spAutoFit/>
          </a:bodyPr>
          <a:lstStyle>
            <a:defPPr>
              <a:defRPr lang="en-US"/>
            </a:defPPr>
            <a:lvl1pPr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indent="0" algn="ctr" defTabSz="1219183" rtl="0" eaLnBrk="1" fontAlgn="base" latinLnBrk="0" hangingPunct="1">
              <a:lnSpc>
                <a:spcPct val="90000"/>
              </a:lnSpc>
              <a:spcBef>
                <a:spcPts val="133"/>
              </a:spcBef>
              <a:spcAft>
                <a:spcPts val="133"/>
              </a:spcAft>
              <a:buClrTx/>
              <a:buSzTx/>
              <a:buFontTx/>
              <a:buNone/>
              <a:tabLst/>
              <a:defRPr/>
            </a:pPr>
            <a:r>
              <a:rPr lang="en-US" sz="600" b="0" i="0" u="none" baseline="0">
                <a:solidFill>
                  <a:srgbClr val="808080"/>
                </a:solidFill>
                <a:latin typeface="Arial" panose="020B0604020202020204" pitchFamily="34" charset="0"/>
              </a:rPr>
              <a:t>Copyright © Dell Inc. All Rights Reserved.</a:t>
            </a:r>
          </a:p>
        </p:txBody>
      </p:sp>
      <p:pic>
        <p:nvPicPr>
          <p:cNvPr id="134" name="Logo">
            <a:extLst>
              <a:ext uri="{FF2B5EF4-FFF2-40B4-BE49-F238E27FC236}">
                <a16:creationId xmlns:a16="http://schemas.microsoft.com/office/drawing/2014/main" id="{32C336CA-F338-483B-80F8-3F3D52122ED9}"/>
              </a:ext>
            </a:extLst>
          </p:cNvPr>
          <p:cNvPicPr>
            <a:picLocks noChangeAspect="1"/>
          </p:cNvPicPr>
          <p:nvPr userDrawn="1"/>
        </p:nvPicPr>
        <p:blipFill>
          <a:blip r:embed="rId43">
            <a:extLst>
              <a:ext uri="{28A0092B-C50C-407E-A947-70E740481C1C}">
                <a14:useLocalDpi xmlns:a14="http://schemas.microsoft.com/office/drawing/2010/main"/>
              </a:ext>
            </a:extLst>
          </a:blip>
          <a:stretch>
            <a:fillRect/>
          </a:stretch>
        </p:blipFill>
        <p:spPr bwMode="ltGray">
          <a:xfrm>
            <a:off x="10198608" y="6455978"/>
            <a:ext cx="1438656" cy="187024"/>
          </a:xfrm>
          <a:prstGeom prst="rect">
            <a:avLst/>
          </a:prstGeom>
        </p:spPr>
      </p:pic>
    </p:spTree>
    <p:extLst>
      <p:ext uri="{BB962C8B-B14F-4D97-AF65-F5344CB8AC3E}">
        <p14:creationId xmlns:p14="http://schemas.microsoft.com/office/powerpoint/2010/main" val="2202263709"/>
      </p:ext>
    </p:extLst>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 id="2147483922" r:id="rId8"/>
    <p:sldLayoutId id="2147483923" r:id="rId9"/>
    <p:sldLayoutId id="2147483924" r:id="rId10"/>
    <p:sldLayoutId id="2147483925" r:id="rId11"/>
    <p:sldLayoutId id="2147483926" r:id="rId12"/>
    <p:sldLayoutId id="2147483927" r:id="rId13"/>
    <p:sldLayoutId id="2147483928" r:id="rId14"/>
    <p:sldLayoutId id="2147483929" r:id="rId15"/>
    <p:sldLayoutId id="2147483930" r:id="rId16"/>
    <p:sldLayoutId id="2147483931" r:id="rId17"/>
    <p:sldLayoutId id="2147483932" r:id="rId18"/>
    <p:sldLayoutId id="2147483933" r:id="rId19"/>
  </p:sldLayoutIdLst>
  <p:txStyles>
    <p:titleStyle>
      <a:lvl1pPr algn="l" defTabSz="914400" rtl="0" eaLnBrk="1" latinLnBrk="0" hangingPunct="1">
        <a:lnSpc>
          <a:spcPct val="100000"/>
        </a:lnSpc>
        <a:spcBef>
          <a:spcPct val="0"/>
        </a:spcBef>
        <a:buNone/>
        <a:defRPr lang="en-US" sz="2500" b="0" kern="1200" spc="0" baseline="0" dirty="0">
          <a:ln w="6350" cap="flat">
            <a:noFill/>
            <a:miter lim="800000"/>
          </a:ln>
          <a:solidFill>
            <a:schemeClr val="accent2"/>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78">
          <p15:clr>
            <a:srgbClr val="5ACBF0"/>
          </p15:clr>
        </p15:guide>
        <p15:guide id="3" orient="horz" pos="3912">
          <p15:clr>
            <a:srgbClr val="5ACBF0"/>
          </p15:clr>
        </p15:guide>
        <p15:guide id="4" orient="horz" pos="890">
          <p15:clr>
            <a:srgbClr val="F26B43"/>
          </p15:clr>
        </p15:guide>
        <p15:guide id="5" pos="7329">
          <p15:clr>
            <a:srgbClr val="F26B43"/>
          </p15:clr>
        </p15:guide>
        <p15:guide id="6" pos="345">
          <p15:clr>
            <a:srgbClr val="F26B43"/>
          </p15:clr>
        </p15:guide>
        <p15:guide id="8" orient="horz" pos="4176">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44">
            <a:extLst>
              <a:ext uri="{28A0092B-C50C-407E-A947-70E740481C1C}">
                <a14:useLocalDpi xmlns:a14="http://schemas.microsoft.com/office/drawing/2010/main"/>
              </a:ext>
            </a:extLst>
          </a:blip>
          <a:stretch>
            <a:fillRect/>
          </a:stretch>
        </p:blipFill>
        <p:spPr>
          <a:xfrm>
            <a:off x="10403079" y="6451744"/>
            <a:ext cx="1438656" cy="187024"/>
          </a:xfrm>
          <a:prstGeom prst="rect">
            <a:avLst/>
          </a:prstGeom>
        </p:spPr>
      </p:pic>
      <p:sp>
        <p:nvSpPr>
          <p:cNvPr id="7" name="fl" descr="                              Dell - Internal Use - Confidential&#10;"/>
          <p:cNvSpPr txBox="1"/>
          <p:nvPr userDrawn="1"/>
        </p:nvSpPr>
        <p:spPr>
          <a:xfrm>
            <a:off x="5381061" y="6701002"/>
            <a:ext cx="1429879" cy="83100"/>
          </a:xfrm>
          <a:prstGeom prst="rect">
            <a:avLst/>
          </a:prstGeom>
          <a:noFill/>
        </p:spPr>
        <p:txBody>
          <a:bodyPr vert="horz" wrap="none" lIns="0" tIns="0" rIns="0" bIns="0" rtlCol="0" anchor="ctr" anchorCtr="0">
            <a:spAutoFit/>
          </a:bodyPr>
          <a:lstStyle/>
          <a:p>
            <a:pPr marL="0" marR="0" indent="0" algn="ctr" defTabSz="1219183" rtl="0" eaLnBrk="1" fontAlgn="base" latinLnBrk="0" hangingPunct="1">
              <a:lnSpc>
                <a:spcPct val="90000"/>
              </a:lnSpc>
              <a:spcBef>
                <a:spcPts val="133"/>
              </a:spcBef>
              <a:spcAft>
                <a:spcPts val="133"/>
              </a:spcAft>
              <a:buClrTx/>
              <a:buSzTx/>
              <a:buFontTx/>
              <a:buNone/>
              <a:tabLst/>
              <a:defRPr/>
            </a:pPr>
            <a:r>
              <a:rPr lang="en-US" sz="600" b="0" i="0" u="none" baseline="0">
                <a:solidFill>
                  <a:srgbClr val="808080"/>
                </a:solidFill>
                <a:latin typeface="Arial" panose="020B0604020202020204" pitchFamily="34" charset="0"/>
              </a:rPr>
              <a:t>Copyright © Dell Inc. All Rights Reserved.</a:t>
            </a:r>
          </a:p>
        </p:txBody>
      </p:sp>
      <p:sp>
        <p:nvSpPr>
          <p:cNvPr id="6" name="TextBox 19"/>
          <p:cNvSpPr txBox="1"/>
          <p:nvPr userDrawn="1"/>
        </p:nvSpPr>
        <p:spPr>
          <a:xfrm>
            <a:off x="5120250" y="6702028"/>
            <a:ext cx="94578" cy="83100"/>
          </a:xfrm>
          <a:prstGeom prst="rect">
            <a:avLst/>
          </a:prstGeom>
        </p:spPr>
        <p:txBody>
          <a:bodyPr vert="horz" wrap="none" lIns="0" tIns="0" rIns="0" bIns="0" rtlCol="0" anchor="ctr" anchorCtr="0">
            <a:spAutoFit/>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r" rtl="0" fontAlgn="base">
              <a:lnSpc>
                <a:spcPct val="90000"/>
              </a:lnSpc>
              <a:spcBef>
                <a:spcPct val="0"/>
              </a:spcBef>
              <a:spcAft>
                <a:spcPct val="0"/>
              </a:spcAft>
              <a:buClr>
                <a:schemeClr val="bg1"/>
              </a:buClr>
            </a:pPr>
            <a:fld id="{58EC7406-F4CC-4ABF-902E-2AF4E70E5C0F}" type="slidenum">
              <a:rPr lang="en-US" sz="600" b="0" kern="1200" smtClean="0">
                <a:solidFill>
                  <a:srgbClr val="808080"/>
                </a:solidFill>
                <a:latin typeface="Arial" panose="020B0604020202020204" pitchFamily="34" charset="0"/>
                <a:ea typeface="+mn-ea"/>
                <a:cs typeface="+mn-cs"/>
              </a:rPr>
              <a:pPr algn="r" rtl="0" fontAlgn="base">
                <a:lnSpc>
                  <a:spcPct val="90000"/>
                </a:lnSpc>
                <a:spcBef>
                  <a:spcPct val="0"/>
                </a:spcBef>
                <a:spcAft>
                  <a:spcPct val="0"/>
                </a:spcAft>
                <a:buClr>
                  <a:schemeClr val="bg1"/>
                </a:buClr>
              </a:pPr>
              <a:t>‹#›</a:t>
            </a:fld>
            <a:endParaRPr lang="en-US" sz="600" b="0" kern="1200" err="1">
              <a:solidFill>
                <a:srgbClr val="808080"/>
              </a:solidFill>
              <a:latin typeface="Arial" panose="020B0604020202020204" pitchFamily="34" charset="0"/>
              <a:ea typeface="+mn-ea"/>
              <a:cs typeface="+mn-cs"/>
            </a:endParaRPr>
          </a:p>
        </p:txBody>
      </p:sp>
      <p:sp>
        <p:nvSpPr>
          <p:cNvPr id="3" name="MSIPCMContentMarking" descr="{&quot;HashCode&quot;:-1876667767,&quot;Placement&quot;:&quot;Footer&quot;,&quot;Top&quot;:523.380066,&quot;Left&quot;:0.0,&quot;SlideWidth&quot;:960,&quot;SlideHeight&quot;:540}">
            <a:extLst>
              <a:ext uri="{FF2B5EF4-FFF2-40B4-BE49-F238E27FC236}">
                <a16:creationId xmlns:a16="http://schemas.microsoft.com/office/drawing/2014/main" id="{3D49F771-B3FD-FAEC-99CF-9C7088768B90}"/>
              </a:ext>
            </a:extLst>
          </p:cNvPr>
          <p:cNvSpPr txBox="1"/>
          <p:nvPr userDrawn="1"/>
        </p:nvSpPr>
        <p:spPr>
          <a:xfrm>
            <a:off x="0" y="6646927"/>
            <a:ext cx="1185008" cy="211073"/>
          </a:xfrm>
          <a:prstGeom prst="rect">
            <a:avLst/>
          </a:prstGeom>
          <a:noFill/>
        </p:spPr>
        <p:txBody>
          <a:bodyPr vert="horz" wrap="square" lIns="0" tIns="0" rIns="0" bIns="0" rtlCol="0" anchor="ctr" anchorCtr="1">
            <a:spAutoFit/>
          </a:bodyPr>
          <a:lstStyle/>
          <a:p>
            <a:pPr algn="l">
              <a:spcBef>
                <a:spcPts val="0"/>
              </a:spcBef>
              <a:spcAft>
                <a:spcPts val="0"/>
              </a:spcAft>
            </a:pPr>
            <a:r>
              <a:rPr lang="en-US" sz="700">
                <a:solidFill>
                  <a:srgbClr val="737373"/>
                </a:solidFill>
                <a:latin typeface="Calibri" panose="020F0502020204030204" pitchFamily="34" charset="0"/>
              </a:rPr>
              <a:t>Internal Use - Confidential</a:t>
            </a:r>
          </a:p>
        </p:txBody>
      </p:sp>
    </p:spTree>
    <p:extLst>
      <p:ext uri="{BB962C8B-B14F-4D97-AF65-F5344CB8AC3E}">
        <p14:creationId xmlns:p14="http://schemas.microsoft.com/office/powerpoint/2010/main" val="2909330646"/>
      </p:ext>
    </p:extLst>
  </p:cSld>
  <p:clrMap bg1="lt1" tx1="dk1" bg2="lt2" tx2="dk2" accent1="accent1" accent2="accent2" accent3="accent3" accent4="accent4" accent5="accent5" accent6="accent6" hlink="hlink" folHlink="folHlink"/>
  <p:sldLayoutIdLst>
    <p:sldLayoutId id="2147483935" r:id="rId1"/>
    <p:sldLayoutId id="2147483936" r:id="rId2"/>
    <p:sldLayoutId id="2147483937" r:id="rId3"/>
    <p:sldLayoutId id="2147483938" r:id="rId4"/>
    <p:sldLayoutId id="2147483939" r:id="rId5"/>
    <p:sldLayoutId id="2147483940" r:id="rId6"/>
    <p:sldLayoutId id="2147483941" r:id="rId7"/>
    <p:sldLayoutId id="2147483942" r:id="rId8"/>
    <p:sldLayoutId id="2147483943" r:id="rId9"/>
    <p:sldLayoutId id="2147483944" r:id="rId10"/>
    <p:sldLayoutId id="2147483945" r:id="rId11"/>
    <p:sldLayoutId id="2147483946" r:id="rId12"/>
    <p:sldLayoutId id="2147483947" r:id="rId13"/>
    <p:sldLayoutId id="2147483948" r:id="rId14"/>
    <p:sldLayoutId id="2147483949" r:id="rId15"/>
    <p:sldLayoutId id="2147483950" r:id="rId16"/>
    <p:sldLayoutId id="2147483951" r:id="rId17"/>
    <p:sldLayoutId id="2147483952" r:id="rId18"/>
    <p:sldLayoutId id="2147483953" r:id="rId19"/>
    <p:sldLayoutId id="2147483954" r:id="rId20"/>
    <p:sldLayoutId id="2147483955" r:id="rId21"/>
    <p:sldLayoutId id="2147483956" r:id="rId22"/>
    <p:sldLayoutId id="2147483957" r:id="rId23"/>
    <p:sldLayoutId id="2147483958" r:id="rId24"/>
    <p:sldLayoutId id="2147483959" r:id="rId25"/>
    <p:sldLayoutId id="2147483960" r:id="rId26"/>
    <p:sldLayoutId id="2147483961" r:id="rId27"/>
    <p:sldLayoutId id="2147483962" r:id="rId28"/>
    <p:sldLayoutId id="2147483963" r:id="rId29"/>
    <p:sldLayoutId id="2147483964" r:id="rId30"/>
    <p:sldLayoutId id="2147483965" r:id="rId31"/>
    <p:sldLayoutId id="2147483966" r:id="rId32"/>
    <p:sldLayoutId id="2147483967" r:id="rId33"/>
    <p:sldLayoutId id="2147483968" r:id="rId34"/>
    <p:sldLayoutId id="2147483969" r:id="rId35"/>
    <p:sldLayoutId id="2147483970" r:id="rId36"/>
    <p:sldLayoutId id="2147483971" r:id="rId37"/>
    <p:sldLayoutId id="2147483972" r:id="rId38"/>
    <p:sldLayoutId id="2147483973" r:id="rId39"/>
    <p:sldLayoutId id="2147483974" r:id="rId40"/>
    <p:sldLayoutId id="2147483975" r:id="rId41"/>
    <p:sldLayoutId id="2147483976" r:id="rId42"/>
  </p:sldLayoutIdLst>
  <p:transition spd="slow">
    <p:wipe dir="r"/>
  </p:transition>
  <p:txStyles>
    <p:titleStyle>
      <a:lvl1pPr algn="l" defTabSz="914386"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7" indent="-228597" algn="l" defTabSz="914386"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90" indent="-228597" algn="l" defTabSz="91438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82" indent="-228597" algn="l" defTabSz="91438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76" indent="-228597" algn="l" defTabSz="9143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70" indent="-228597" algn="l" defTabSz="9143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62" indent="-228597" algn="l" defTabSz="9143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55" indent="-228597" algn="l" defTabSz="9143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49" indent="-228597" algn="l" defTabSz="9143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42" indent="-228597" algn="l" defTabSz="9143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86" rtl="0" eaLnBrk="1" latinLnBrk="0" hangingPunct="1">
        <a:defRPr sz="1800" kern="1200">
          <a:solidFill>
            <a:schemeClr val="tx1"/>
          </a:solidFill>
          <a:latin typeface="+mn-lt"/>
          <a:ea typeface="+mn-ea"/>
          <a:cs typeface="+mn-cs"/>
        </a:defRPr>
      </a:lvl1pPr>
      <a:lvl2pPr marL="457194" algn="l" defTabSz="914386" rtl="0" eaLnBrk="1" latinLnBrk="0" hangingPunct="1">
        <a:defRPr sz="1800" kern="1200">
          <a:solidFill>
            <a:schemeClr val="tx1"/>
          </a:solidFill>
          <a:latin typeface="+mn-lt"/>
          <a:ea typeface="+mn-ea"/>
          <a:cs typeface="+mn-cs"/>
        </a:defRPr>
      </a:lvl2pPr>
      <a:lvl3pPr marL="914386" algn="l" defTabSz="914386" rtl="0" eaLnBrk="1" latinLnBrk="0" hangingPunct="1">
        <a:defRPr sz="1800" kern="1200">
          <a:solidFill>
            <a:schemeClr val="tx1"/>
          </a:solidFill>
          <a:latin typeface="+mn-lt"/>
          <a:ea typeface="+mn-ea"/>
          <a:cs typeface="+mn-cs"/>
        </a:defRPr>
      </a:lvl3pPr>
      <a:lvl4pPr marL="1371579" algn="l" defTabSz="914386" rtl="0" eaLnBrk="1" latinLnBrk="0" hangingPunct="1">
        <a:defRPr sz="1800" kern="1200">
          <a:solidFill>
            <a:schemeClr val="tx1"/>
          </a:solidFill>
          <a:latin typeface="+mn-lt"/>
          <a:ea typeface="+mn-ea"/>
          <a:cs typeface="+mn-cs"/>
        </a:defRPr>
      </a:lvl4pPr>
      <a:lvl5pPr marL="1828773" algn="l" defTabSz="914386" rtl="0" eaLnBrk="1" latinLnBrk="0" hangingPunct="1">
        <a:defRPr sz="1800" kern="1200">
          <a:solidFill>
            <a:schemeClr val="tx1"/>
          </a:solidFill>
          <a:latin typeface="+mn-lt"/>
          <a:ea typeface="+mn-ea"/>
          <a:cs typeface="+mn-cs"/>
        </a:defRPr>
      </a:lvl5pPr>
      <a:lvl6pPr marL="2285966" algn="l" defTabSz="914386" rtl="0" eaLnBrk="1" latinLnBrk="0" hangingPunct="1">
        <a:defRPr sz="1800" kern="1200">
          <a:solidFill>
            <a:schemeClr val="tx1"/>
          </a:solidFill>
          <a:latin typeface="+mn-lt"/>
          <a:ea typeface="+mn-ea"/>
          <a:cs typeface="+mn-cs"/>
        </a:defRPr>
      </a:lvl6pPr>
      <a:lvl7pPr marL="2743158" algn="l" defTabSz="914386" rtl="0" eaLnBrk="1" latinLnBrk="0" hangingPunct="1">
        <a:defRPr sz="1800" kern="1200">
          <a:solidFill>
            <a:schemeClr val="tx1"/>
          </a:solidFill>
          <a:latin typeface="+mn-lt"/>
          <a:ea typeface="+mn-ea"/>
          <a:cs typeface="+mn-cs"/>
        </a:defRPr>
      </a:lvl7pPr>
      <a:lvl8pPr marL="3200352" algn="l" defTabSz="914386" rtl="0" eaLnBrk="1" latinLnBrk="0" hangingPunct="1">
        <a:defRPr sz="1800" kern="1200">
          <a:solidFill>
            <a:schemeClr val="tx1"/>
          </a:solidFill>
          <a:latin typeface="+mn-lt"/>
          <a:ea typeface="+mn-ea"/>
          <a:cs typeface="+mn-cs"/>
        </a:defRPr>
      </a:lvl8pPr>
      <a:lvl9pPr marL="3657546" algn="l" defTabSz="914386"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240">
          <p15:clr>
            <a:srgbClr val="F26B43"/>
          </p15:clr>
        </p15:guide>
        <p15:guide id="4" pos="74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2.xml.rels><?xml version="1.0" encoding="UTF-8" standalone="yes"?>
<Relationships xmlns="http://schemas.openxmlformats.org/package/2006/relationships"><Relationship Id="rId2" Type="http://schemas.openxmlformats.org/officeDocument/2006/relationships/hyperlink" Target="https://dell.service-now.com/esc?id=sc_cat_item&amp;table=sc_cat_item&amp;sys_id=c7a1b8fa47b2ca14d1727e37536d43bd&amp;recordUrl=com.glideapp.servicecatalog_cat_item_view.do%3Fv%3D1&amp;sysparm_id=c7a1b8fa47b2ca14d1727e37536d43bdFv%3D1&amp;sysparm_id=c7a1b8fa47b2ca14d1727e37536d43bd" TargetMode="External"/><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DE62A-2524-E56F-4038-0498A6D7EED0}"/>
              </a:ext>
            </a:extLst>
          </p:cNvPr>
          <p:cNvSpPr>
            <a:spLocks noGrp="1"/>
          </p:cNvSpPr>
          <p:nvPr>
            <p:ph type="title"/>
          </p:nvPr>
        </p:nvSpPr>
        <p:spPr>
          <a:xfrm>
            <a:off x="391048" y="3386328"/>
            <a:ext cx="8027894" cy="443198"/>
          </a:xfrm>
        </p:spPr>
        <p:txBody>
          <a:bodyPr/>
          <a:lstStyle/>
          <a:p>
            <a:r>
              <a:rPr lang="en-US" sz="3200"/>
              <a:t>Business Case Lite</a:t>
            </a:r>
          </a:p>
        </p:txBody>
      </p:sp>
      <p:sp>
        <p:nvSpPr>
          <p:cNvPr id="3" name="TextBox 2">
            <a:extLst>
              <a:ext uri="{FF2B5EF4-FFF2-40B4-BE49-F238E27FC236}">
                <a16:creationId xmlns:a16="http://schemas.microsoft.com/office/drawing/2014/main" id="{BED1B8AE-0EB0-06F5-BA1A-E8C465E47824}"/>
              </a:ext>
            </a:extLst>
          </p:cNvPr>
          <p:cNvSpPr txBox="1"/>
          <p:nvPr/>
        </p:nvSpPr>
        <p:spPr>
          <a:xfrm>
            <a:off x="492369" y="4250453"/>
            <a:ext cx="7013750" cy="830997"/>
          </a:xfrm>
          <a:prstGeom prst="rect">
            <a:avLst/>
          </a:prstGeom>
          <a:noFill/>
        </p:spPr>
        <p:txBody>
          <a:bodyPr wrap="square" lIns="0" tIns="0" rIns="0" bIns="0" rtlCol="0">
            <a:spAutoFit/>
          </a:bodyPr>
          <a:lstStyle/>
          <a:p>
            <a:r>
              <a:rPr lang="en-US">
                <a:solidFill>
                  <a:schemeClr val="tx2"/>
                </a:solidFill>
              </a:rPr>
              <a:t>Project:</a:t>
            </a:r>
          </a:p>
          <a:p>
            <a:endParaRPr lang="en-US">
              <a:solidFill>
                <a:schemeClr val="tx2"/>
              </a:solidFill>
            </a:endParaRPr>
          </a:p>
          <a:p>
            <a:r>
              <a:rPr lang="en-US">
                <a:solidFill>
                  <a:schemeClr val="tx2"/>
                </a:solidFill>
              </a:rPr>
              <a:t>Team:</a:t>
            </a:r>
            <a:endParaRPr lang="en-IN">
              <a:solidFill>
                <a:schemeClr val="tx2"/>
              </a:solidFill>
            </a:endParaRPr>
          </a:p>
        </p:txBody>
      </p:sp>
      <p:sp>
        <p:nvSpPr>
          <p:cNvPr id="4" name="TextBox 3">
            <a:extLst>
              <a:ext uri="{FF2B5EF4-FFF2-40B4-BE49-F238E27FC236}">
                <a16:creationId xmlns:a16="http://schemas.microsoft.com/office/drawing/2014/main" id="{9BD2449E-C158-5138-BB3A-AEECFDD40159}"/>
              </a:ext>
            </a:extLst>
          </p:cNvPr>
          <p:cNvSpPr txBox="1"/>
          <p:nvPr/>
        </p:nvSpPr>
        <p:spPr>
          <a:xfrm>
            <a:off x="10661277" y="65902"/>
            <a:ext cx="1340224" cy="276999"/>
          </a:xfrm>
          <a:prstGeom prst="rect">
            <a:avLst/>
          </a:prstGeom>
          <a:solidFill>
            <a:srgbClr val="FFFF00"/>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444444"/>
                </a:solidFill>
                <a:effectLst/>
                <a:uLnTx/>
                <a:uFillTx/>
                <a:latin typeface="Arial"/>
                <a:ea typeface="+mn-ea"/>
                <a:cs typeface="+mn-cs"/>
              </a:rPr>
              <a:t>Draft</a:t>
            </a:r>
          </a:p>
        </p:txBody>
      </p:sp>
    </p:spTree>
    <p:extLst>
      <p:ext uri="{BB962C8B-B14F-4D97-AF65-F5344CB8AC3E}">
        <p14:creationId xmlns:p14="http://schemas.microsoft.com/office/powerpoint/2010/main" val="8233866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257ED9B-D674-426E-9546-08377D8EF61F}"/>
              </a:ext>
            </a:extLst>
          </p:cNvPr>
          <p:cNvSpPr/>
          <p:nvPr/>
        </p:nvSpPr>
        <p:spPr>
          <a:xfrm>
            <a:off x="0" y="-13328"/>
            <a:ext cx="12192000" cy="1200587"/>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sp>
        <p:nvSpPr>
          <p:cNvPr id="5" name="Title 1">
            <a:extLst>
              <a:ext uri="{FF2B5EF4-FFF2-40B4-BE49-F238E27FC236}">
                <a16:creationId xmlns:a16="http://schemas.microsoft.com/office/drawing/2014/main" id="{F5633663-B550-5B56-010E-563F056524FC}"/>
              </a:ext>
            </a:extLst>
          </p:cNvPr>
          <p:cNvSpPr>
            <a:spLocks noGrp="1"/>
          </p:cNvSpPr>
          <p:nvPr>
            <p:ph type="title"/>
          </p:nvPr>
        </p:nvSpPr>
        <p:spPr>
          <a:xfrm>
            <a:off x="381001" y="342901"/>
            <a:ext cx="11430000" cy="443198"/>
          </a:xfrm>
        </p:spPr>
        <p:txBody>
          <a:bodyPr/>
          <a:lstStyle/>
          <a:p>
            <a:r>
              <a:rPr lang="en-US">
                <a:solidFill>
                  <a:schemeClr val="tx2"/>
                </a:solidFill>
              </a:rPr>
              <a:t>High Level Architecture Diagram</a:t>
            </a:r>
          </a:p>
        </p:txBody>
      </p:sp>
      <p:sp>
        <p:nvSpPr>
          <p:cNvPr id="2" name="TextBox 1">
            <a:extLst>
              <a:ext uri="{FF2B5EF4-FFF2-40B4-BE49-F238E27FC236}">
                <a16:creationId xmlns:a16="http://schemas.microsoft.com/office/drawing/2014/main" id="{16D4D0A1-01B4-7AE2-7FD4-7DE8E00A39CC}"/>
              </a:ext>
            </a:extLst>
          </p:cNvPr>
          <p:cNvSpPr txBox="1"/>
          <p:nvPr/>
        </p:nvSpPr>
        <p:spPr>
          <a:xfrm>
            <a:off x="10661277" y="65902"/>
            <a:ext cx="1340224" cy="276999"/>
          </a:xfrm>
          <a:prstGeom prst="rect">
            <a:avLst/>
          </a:prstGeom>
          <a:solidFill>
            <a:srgbClr val="FFFF00"/>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444444"/>
                </a:solidFill>
                <a:effectLst/>
                <a:uLnTx/>
                <a:uFillTx/>
                <a:latin typeface="Arial"/>
                <a:ea typeface="+mn-ea"/>
                <a:cs typeface="+mn-cs"/>
              </a:rPr>
              <a:t>Draft</a:t>
            </a:r>
          </a:p>
        </p:txBody>
      </p:sp>
    </p:spTree>
    <p:extLst>
      <p:ext uri="{BB962C8B-B14F-4D97-AF65-F5344CB8AC3E}">
        <p14:creationId xmlns:p14="http://schemas.microsoft.com/office/powerpoint/2010/main" val="4039944728"/>
      </p:ext>
    </p:extLst>
  </p:cSld>
  <p:clrMapOvr>
    <a:masterClrMapping/>
  </p:clrMapOvr>
  <p:transition spd="slow">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257ED9B-D674-426E-9546-08377D8EF61F}"/>
              </a:ext>
            </a:extLst>
          </p:cNvPr>
          <p:cNvSpPr/>
          <p:nvPr/>
        </p:nvSpPr>
        <p:spPr>
          <a:xfrm>
            <a:off x="0" y="-13328"/>
            <a:ext cx="12192000" cy="1200587"/>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sp>
        <p:nvSpPr>
          <p:cNvPr id="5" name="Title 1">
            <a:extLst>
              <a:ext uri="{FF2B5EF4-FFF2-40B4-BE49-F238E27FC236}">
                <a16:creationId xmlns:a16="http://schemas.microsoft.com/office/drawing/2014/main" id="{F5633663-B550-5B56-010E-563F056524FC}"/>
              </a:ext>
            </a:extLst>
          </p:cNvPr>
          <p:cNvSpPr>
            <a:spLocks noGrp="1"/>
          </p:cNvSpPr>
          <p:nvPr>
            <p:ph type="title"/>
          </p:nvPr>
        </p:nvSpPr>
        <p:spPr>
          <a:xfrm>
            <a:off x="381001" y="342901"/>
            <a:ext cx="11430000" cy="443198"/>
          </a:xfrm>
        </p:spPr>
        <p:txBody>
          <a:bodyPr/>
          <a:lstStyle/>
          <a:p>
            <a:r>
              <a:rPr lang="en-US">
                <a:solidFill>
                  <a:schemeClr val="tx2"/>
                </a:solidFill>
              </a:rPr>
              <a:t>Detailed Cost Estimates</a:t>
            </a:r>
          </a:p>
        </p:txBody>
      </p:sp>
      <p:sp>
        <p:nvSpPr>
          <p:cNvPr id="2" name="TextBox 1">
            <a:extLst>
              <a:ext uri="{FF2B5EF4-FFF2-40B4-BE49-F238E27FC236}">
                <a16:creationId xmlns:a16="http://schemas.microsoft.com/office/drawing/2014/main" id="{16D4D0A1-01B4-7AE2-7FD4-7DE8E00A39CC}"/>
              </a:ext>
            </a:extLst>
          </p:cNvPr>
          <p:cNvSpPr txBox="1"/>
          <p:nvPr/>
        </p:nvSpPr>
        <p:spPr>
          <a:xfrm>
            <a:off x="10661277" y="65902"/>
            <a:ext cx="1340224" cy="276999"/>
          </a:xfrm>
          <a:prstGeom prst="rect">
            <a:avLst/>
          </a:prstGeom>
          <a:solidFill>
            <a:srgbClr val="FFFF00"/>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444444"/>
                </a:solidFill>
                <a:effectLst/>
                <a:uLnTx/>
                <a:uFillTx/>
                <a:latin typeface="Arial"/>
                <a:ea typeface="+mn-ea"/>
                <a:cs typeface="+mn-cs"/>
              </a:rPr>
              <a:t>Draft</a:t>
            </a:r>
          </a:p>
        </p:txBody>
      </p:sp>
    </p:spTree>
    <p:extLst>
      <p:ext uri="{BB962C8B-B14F-4D97-AF65-F5344CB8AC3E}">
        <p14:creationId xmlns:p14="http://schemas.microsoft.com/office/powerpoint/2010/main" val="425050683"/>
      </p:ext>
    </p:extLst>
  </p:cSld>
  <p:clrMapOvr>
    <a:masterClrMapping/>
  </p:clrMapOvr>
  <p:transition spd="slow">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257ED9B-D674-426E-9546-08377D8EF61F}"/>
              </a:ext>
            </a:extLst>
          </p:cNvPr>
          <p:cNvSpPr/>
          <p:nvPr/>
        </p:nvSpPr>
        <p:spPr>
          <a:xfrm>
            <a:off x="0" y="-13328"/>
            <a:ext cx="12192000" cy="1200587"/>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sp>
        <p:nvSpPr>
          <p:cNvPr id="5" name="Title 1">
            <a:extLst>
              <a:ext uri="{FF2B5EF4-FFF2-40B4-BE49-F238E27FC236}">
                <a16:creationId xmlns:a16="http://schemas.microsoft.com/office/drawing/2014/main" id="{F5633663-B550-5B56-010E-563F056524FC}"/>
              </a:ext>
            </a:extLst>
          </p:cNvPr>
          <p:cNvSpPr>
            <a:spLocks noGrp="1"/>
          </p:cNvSpPr>
          <p:nvPr>
            <p:ph type="title"/>
          </p:nvPr>
        </p:nvSpPr>
        <p:spPr>
          <a:xfrm>
            <a:off x="381001" y="342901"/>
            <a:ext cx="11430000" cy="443198"/>
          </a:xfrm>
        </p:spPr>
        <p:txBody>
          <a:bodyPr/>
          <a:lstStyle/>
          <a:p>
            <a:r>
              <a:rPr lang="en-US">
                <a:solidFill>
                  <a:schemeClr val="tx2"/>
                </a:solidFill>
              </a:rPr>
              <a:t>Detailed Timelines</a:t>
            </a:r>
          </a:p>
        </p:txBody>
      </p:sp>
      <p:sp>
        <p:nvSpPr>
          <p:cNvPr id="2" name="TextBox 1">
            <a:extLst>
              <a:ext uri="{FF2B5EF4-FFF2-40B4-BE49-F238E27FC236}">
                <a16:creationId xmlns:a16="http://schemas.microsoft.com/office/drawing/2014/main" id="{16D4D0A1-01B4-7AE2-7FD4-7DE8E00A39CC}"/>
              </a:ext>
            </a:extLst>
          </p:cNvPr>
          <p:cNvSpPr txBox="1"/>
          <p:nvPr/>
        </p:nvSpPr>
        <p:spPr>
          <a:xfrm>
            <a:off x="10661277" y="65902"/>
            <a:ext cx="1340224" cy="276999"/>
          </a:xfrm>
          <a:prstGeom prst="rect">
            <a:avLst/>
          </a:prstGeom>
          <a:solidFill>
            <a:srgbClr val="FFFF00"/>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444444"/>
                </a:solidFill>
                <a:effectLst/>
                <a:uLnTx/>
                <a:uFillTx/>
                <a:latin typeface="Arial"/>
                <a:ea typeface="+mn-ea"/>
                <a:cs typeface="+mn-cs"/>
              </a:rPr>
              <a:t>Draft</a:t>
            </a:r>
          </a:p>
        </p:txBody>
      </p:sp>
    </p:spTree>
    <p:extLst>
      <p:ext uri="{BB962C8B-B14F-4D97-AF65-F5344CB8AC3E}">
        <p14:creationId xmlns:p14="http://schemas.microsoft.com/office/powerpoint/2010/main" val="558300679"/>
      </p:ext>
    </p:extLst>
  </p:cSld>
  <p:clrMapOvr>
    <a:masterClrMapping/>
  </p:clrMapOvr>
  <p:transition spd="slow">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257ED9B-D674-426E-9546-08377D8EF61F}"/>
              </a:ext>
            </a:extLst>
          </p:cNvPr>
          <p:cNvSpPr/>
          <p:nvPr/>
        </p:nvSpPr>
        <p:spPr>
          <a:xfrm>
            <a:off x="0" y="-13328"/>
            <a:ext cx="12192000" cy="1200587"/>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sp>
        <p:nvSpPr>
          <p:cNvPr id="5" name="Title 1">
            <a:extLst>
              <a:ext uri="{FF2B5EF4-FFF2-40B4-BE49-F238E27FC236}">
                <a16:creationId xmlns:a16="http://schemas.microsoft.com/office/drawing/2014/main" id="{F5633663-B550-5B56-010E-563F056524FC}"/>
              </a:ext>
            </a:extLst>
          </p:cNvPr>
          <p:cNvSpPr>
            <a:spLocks noGrp="1"/>
          </p:cNvSpPr>
          <p:nvPr>
            <p:ph type="title"/>
          </p:nvPr>
        </p:nvSpPr>
        <p:spPr>
          <a:xfrm>
            <a:off x="381001" y="342901"/>
            <a:ext cx="11430000" cy="443198"/>
          </a:xfrm>
        </p:spPr>
        <p:txBody>
          <a:bodyPr/>
          <a:lstStyle/>
          <a:p>
            <a:r>
              <a:rPr lang="en-US">
                <a:solidFill>
                  <a:schemeClr val="tx2"/>
                </a:solidFill>
              </a:rPr>
              <a:t>Business Case Guidelines: Purpose &amp; Governance</a:t>
            </a:r>
          </a:p>
        </p:txBody>
      </p:sp>
      <p:sp>
        <p:nvSpPr>
          <p:cNvPr id="3" name="TextBox 2">
            <a:extLst>
              <a:ext uri="{FF2B5EF4-FFF2-40B4-BE49-F238E27FC236}">
                <a16:creationId xmlns:a16="http://schemas.microsoft.com/office/drawing/2014/main" id="{01BFD78A-8139-95AC-E4B3-858CC163DC56}"/>
              </a:ext>
            </a:extLst>
          </p:cNvPr>
          <p:cNvSpPr txBox="1"/>
          <p:nvPr/>
        </p:nvSpPr>
        <p:spPr>
          <a:xfrm>
            <a:off x="10661277" y="65902"/>
            <a:ext cx="1340224" cy="276999"/>
          </a:xfrm>
          <a:prstGeom prst="rect">
            <a:avLst/>
          </a:prstGeom>
          <a:solidFill>
            <a:srgbClr val="FFFF00"/>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444444"/>
                </a:solidFill>
                <a:effectLst/>
                <a:uLnTx/>
                <a:uFillTx/>
                <a:latin typeface="Arial"/>
                <a:ea typeface="+mn-ea"/>
                <a:cs typeface="+mn-cs"/>
              </a:rPr>
              <a:t>Draft</a:t>
            </a:r>
          </a:p>
        </p:txBody>
      </p:sp>
      <p:sp>
        <p:nvSpPr>
          <p:cNvPr id="12" name="TextBox 11">
            <a:extLst>
              <a:ext uri="{FF2B5EF4-FFF2-40B4-BE49-F238E27FC236}">
                <a16:creationId xmlns:a16="http://schemas.microsoft.com/office/drawing/2014/main" id="{777DFE26-1CF0-E858-4AC8-D308ADCA3D2F}"/>
              </a:ext>
            </a:extLst>
          </p:cNvPr>
          <p:cNvSpPr txBox="1"/>
          <p:nvPr/>
        </p:nvSpPr>
        <p:spPr>
          <a:xfrm>
            <a:off x="133349" y="1266489"/>
            <a:ext cx="11942387" cy="4768741"/>
          </a:xfrm>
          <a:prstGeom prst="rect">
            <a:avLst/>
          </a:prstGeom>
          <a:noFill/>
        </p:spPr>
        <p:txBody>
          <a:bodyPr wrap="square">
            <a:spAutoFit/>
          </a:bodyPr>
          <a:lstStyle/>
          <a:p>
            <a:pPr marL="171450" marR="0" lvl="0" indent="-171450" algn="l" defTabSz="914377" rtl="0" eaLnBrk="1" fontAlgn="auto" latinLnBrk="0" hangingPunct="1">
              <a:lnSpc>
                <a:spcPct val="115000"/>
              </a:lnSpc>
              <a:spcBef>
                <a:spcPts val="0"/>
              </a:spcBef>
              <a:spcAft>
                <a:spcPts val="800"/>
              </a:spcAft>
              <a:buClrTx/>
              <a:buSzPct val="100000"/>
              <a:buFont typeface="Arial" panose="020B0604020202020204" pitchFamily="34" charset="0"/>
              <a:buChar char="•"/>
              <a:tabLst>
                <a:tab pos="457200" algn="l"/>
              </a:tabLst>
              <a:defRPr/>
            </a:pPr>
            <a:endParaRPr kumimoji="0" lang="en-US" sz="1200" b="1" i="0" u="none" strike="noStrike" kern="100" cap="none" spc="0" normalizeH="0" baseline="0" noProof="0">
              <a:ln>
                <a:noFill/>
              </a:ln>
              <a:solidFill>
                <a:srgbClr val="000000"/>
              </a:solidFill>
              <a:effectLst/>
              <a:uLnTx/>
              <a:uFillTx/>
              <a:latin typeface="Aptos" panose="020B0004020202020204" pitchFamily="34" charset="0"/>
              <a:ea typeface="DengXian" panose="02010600030101010101" pitchFamily="2" charset="-122"/>
              <a:cs typeface="Times New Roman" panose="02020603050405020304" pitchFamily="18" charset="0"/>
            </a:endParaRPr>
          </a:p>
          <a:p>
            <a:pPr marL="171450" marR="0" lvl="0" indent="-171450" algn="l" defTabSz="914377" rtl="0" eaLnBrk="1" fontAlgn="auto" latinLnBrk="0" hangingPunct="1">
              <a:lnSpc>
                <a:spcPct val="115000"/>
              </a:lnSpc>
              <a:spcBef>
                <a:spcPts val="0"/>
              </a:spcBef>
              <a:spcAft>
                <a:spcPts val="800"/>
              </a:spcAft>
              <a:buClrTx/>
              <a:buSzPct val="100000"/>
              <a:buFont typeface="Arial" panose="020B0604020202020204" pitchFamily="34" charset="0"/>
              <a:buChar char="•"/>
              <a:tabLst>
                <a:tab pos="457200" algn="l"/>
              </a:tabLst>
              <a:defRPr/>
            </a:pPr>
            <a:r>
              <a:rPr kumimoji="0" lang="en-US" sz="1200" b="1" i="0" u="none" strike="noStrike" kern="100" cap="none" spc="0" normalizeH="0" baseline="0" noProof="0">
                <a:ln>
                  <a:noFill/>
                </a:ln>
                <a:solidFill>
                  <a:srgbClr val="000000"/>
                </a:solidFill>
                <a:effectLst/>
                <a:uLnTx/>
                <a:uFillTx/>
                <a:latin typeface="Aptos" panose="020B0004020202020204" pitchFamily="34" charset="0"/>
                <a:ea typeface="DengXian" panose="02010600030101010101" pitchFamily="2" charset="-122"/>
                <a:cs typeface="Times New Roman" panose="02020603050405020304" pitchFamily="18" charset="0"/>
              </a:rPr>
              <a:t>Support Decision-Making: </a:t>
            </a:r>
            <a:r>
              <a:rPr kumimoji="0" lang="en-US" sz="1200" b="0" i="0" u="none" strike="noStrike" kern="100" cap="none" spc="0" normalizeH="0" baseline="0" noProof="0">
                <a:ln>
                  <a:noFill/>
                </a:ln>
                <a:solidFill>
                  <a:srgbClr val="000000"/>
                </a:solidFill>
                <a:effectLst/>
                <a:uLnTx/>
                <a:uFillTx/>
                <a:latin typeface="Aptos" panose="020B0004020202020204" pitchFamily="34" charset="0"/>
                <a:ea typeface="DengXian" panose="02010600030101010101" pitchFamily="2" charset="-122"/>
                <a:cs typeface="Times New Roman" panose="02020603050405020304" pitchFamily="18" charset="0"/>
              </a:rPr>
              <a:t>Capture brief overview of the project and strategic importance of the proposed IT infrastructure investment (including objective, key benefits, financial implications, and risk mitigation). It provides evidence and rationale to help leadership make informed decisions about whether to proceed with the project.</a:t>
            </a:r>
          </a:p>
          <a:p>
            <a:pPr marL="171450" marR="0" lvl="0" indent="-171450" algn="l" defTabSz="914377" rtl="0" eaLnBrk="1" fontAlgn="auto" latinLnBrk="0" hangingPunct="1">
              <a:lnSpc>
                <a:spcPct val="115000"/>
              </a:lnSpc>
              <a:spcBef>
                <a:spcPts val="0"/>
              </a:spcBef>
              <a:spcAft>
                <a:spcPts val="800"/>
              </a:spcAft>
              <a:buClrTx/>
              <a:buSzPct val="100000"/>
              <a:buFont typeface="Arial" panose="020B0604020202020204" pitchFamily="34" charset="0"/>
              <a:buChar char="•"/>
              <a:tabLst>
                <a:tab pos="457200" algn="l"/>
              </a:tabLst>
              <a:defRPr/>
            </a:pPr>
            <a:endParaRPr kumimoji="0" lang="en-US" sz="1200" b="1" i="0" u="none" strike="noStrike" kern="100" cap="none" spc="0" normalizeH="0" baseline="0" noProof="0">
              <a:ln>
                <a:noFill/>
              </a:ln>
              <a:solidFill>
                <a:srgbClr val="000000"/>
              </a:solidFill>
              <a:effectLst/>
              <a:uLnTx/>
              <a:uFillTx/>
              <a:latin typeface="Aptos" panose="020B0004020202020204" pitchFamily="34" charset="0"/>
              <a:ea typeface="DengXian" panose="02010600030101010101" pitchFamily="2" charset="-122"/>
              <a:cs typeface="Times New Roman" panose="02020603050405020304" pitchFamily="18" charset="0"/>
            </a:endParaRPr>
          </a:p>
          <a:p>
            <a:pPr marL="171450" marR="0" lvl="0" indent="-171450" algn="l" defTabSz="914377" rtl="0" eaLnBrk="1" fontAlgn="auto" latinLnBrk="0" hangingPunct="1">
              <a:lnSpc>
                <a:spcPct val="115000"/>
              </a:lnSpc>
              <a:spcBef>
                <a:spcPts val="0"/>
              </a:spcBef>
              <a:spcAft>
                <a:spcPts val="800"/>
              </a:spcAft>
              <a:buClrTx/>
              <a:buSzPct val="100000"/>
              <a:buFont typeface="Arial" panose="020B0604020202020204" pitchFamily="34" charset="0"/>
              <a:buChar char="•"/>
              <a:tabLst>
                <a:tab pos="457200" algn="l"/>
              </a:tabLst>
              <a:defRPr/>
            </a:pPr>
            <a:r>
              <a:rPr kumimoji="0" lang="en-US" sz="1200" b="1" i="0" u="none" strike="noStrike" kern="100" cap="none" spc="0" normalizeH="0" baseline="0" noProof="0">
                <a:ln>
                  <a:noFill/>
                </a:ln>
                <a:solidFill>
                  <a:srgbClr val="000000"/>
                </a:solidFill>
                <a:effectLst/>
                <a:uLnTx/>
                <a:uFillTx/>
                <a:latin typeface="Aptos" panose="020B0004020202020204" pitchFamily="34" charset="0"/>
                <a:ea typeface="DengXian" panose="02010600030101010101" pitchFamily="2" charset="-122"/>
                <a:cs typeface="Times New Roman" panose="02020603050405020304" pitchFamily="18" charset="0"/>
              </a:rPr>
              <a:t>Prioritization:</a:t>
            </a:r>
            <a:r>
              <a:rPr kumimoji="0" lang="en-US" sz="1200" b="0" i="0" u="none" strike="noStrike" kern="100" cap="none" spc="0" normalizeH="0" baseline="0" noProof="0">
                <a:ln>
                  <a:noFill/>
                </a:ln>
                <a:solidFill>
                  <a:srgbClr val="000000"/>
                </a:solidFill>
                <a:effectLst/>
                <a:uLnTx/>
                <a:uFillTx/>
                <a:latin typeface="Aptos" panose="020B0004020202020204" pitchFamily="34" charset="0"/>
                <a:ea typeface="DengXian" panose="02010600030101010101" pitchFamily="2" charset="-122"/>
                <a:cs typeface="Times New Roman" panose="02020603050405020304" pitchFamily="18" charset="0"/>
              </a:rPr>
              <a:t> Need to prioritize all requests based on the list below. If your request fits the criteria, this does not guarantee capacity but will be considered in the evaluation (to prepare for capacity evaluation, CIS will need to gather several data points, identified in this slide-pack).</a:t>
            </a:r>
          </a:p>
          <a:p>
            <a:pPr marL="800089" marR="0" lvl="1" indent="-342900" algn="l" defTabSz="914377" rtl="0" eaLnBrk="1" fontAlgn="auto" latinLnBrk="0" hangingPunct="1">
              <a:lnSpc>
                <a:spcPct val="107000"/>
              </a:lnSpc>
              <a:spcBef>
                <a:spcPts val="0"/>
              </a:spcBef>
              <a:spcAft>
                <a:spcPts val="0"/>
              </a:spcAft>
              <a:buClrTx/>
              <a:buSzTx/>
              <a:buFont typeface="Wingdings" panose="05000000000000000000" pitchFamily="2" charset="2"/>
              <a:buChar char="Ø"/>
              <a:tabLst/>
              <a:defRPr/>
            </a:pPr>
            <a:r>
              <a:rPr kumimoji="0" lang="en-US" sz="1200" b="0" i="0" u="none" strike="noStrike" kern="100" cap="none" spc="0" normalizeH="0" baseline="0" noProof="0">
                <a:ln>
                  <a:noFill/>
                </a:ln>
                <a:solidFill>
                  <a:srgbClr val="000000"/>
                </a:solidFill>
                <a:effectLst/>
                <a:uLnTx/>
                <a:uFillTx/>
                <a:latin typeface="Aptos" panose="020B0004020202020204" pitchFamily="34" charset="0"/>
                <a:ea typeface="DengXian" panose="02010600030101010101" pitchFamily="2" charset="-122"/>
                <a:cs typeface="Times New Roman" panose="02020603050405020304" pitchFamily="18" charset="0"/>
              </a:rPr>
              <a:t>Prevention of Potential Outage </a:t>
            </a:r>
          </a:p>
          <a:p>
            <a:pPr marL="800089" marR="0" lvl="1" indent="-342900" algn="l" defTabSz="914377" rtl="0" eaLnBrk="1" fontAlgn="auto" latinLnBrk="0" hangingPunct="1">
              <a:lnSpc>
                <a:spcPct val="107000"/>
              </a:lnSpc>
              <a:spcBef>
                <a:spcPts val="0"/>
              </a:spcBef>
              <a:spcAft>
                <a:spcPts val="0"/>
              </a:spcAft>
              <a:buClrTx/>
              <a:buSzTx/>
              <a:buFont typeface="Wingdings" panose="05000000000000000000" pitchFamily="2" charset="2"/>
              <a:buChar char="Ø"/>
              <a:tabLst/>
              <a:defRPr/>
            </a:pPr>
            <a:r>
              <a:rPr kumimoji="0" lang="en-US" sz="1200" b="0" i="0" u="none" strike="noStrike" kern="100" cap="none" spc="0" normalizeH="0" baseline="0" noProof="0">
                <a:ln>
                  <a:noFill/>
                </a:ln>
                <a:solidFill>
                  <a:srgbClr val="000000"/>
                </a:solidFill>
                <a:effectLst/>
                <a:uLnTx/>
                <a:uFillTx/>
                <a:latin typeface="Aptos" panose="020B0004020202020204" pitchFamily="34" charset="0"/>
                <a:ea typeface="DengXian" panose="02010600030101010101" pitchFamily="2" charset="-122"/>
                <a:cs typeface="Times New Roman" panose="02020603050405020304" pitchFamily="18" charset="0"/>
              </a:rPr>
              <a:t>Critical/High Vulnerability Remediation (EOL, etc.)</a:t>
            </a:r>
          </a:p>
          <a:p>
            <a:pPr marL="800089" marR="0" lvl="1" indent="-342900" algn="l" defTabSz="914377" rtl="0" eaLnBrk="1" fontAlgn="auto" latinLnBrk="0" hangingPunct="1">
              <a:lnSpc>
                <a:spcPct val="107000"/>
              </a:lnSpc>
              <a:spcBef>
                <a:spcPts val="0"/>
              </a:spcBef>
              <a:spcAft>
                <a:spcPts val="0"/>
              </a:spcAft>
              <a:buClrTx/>
              <a:buSzTx/>
              <a:buFont typeface="Wingdings" panose="05000000000000000000" pitchFamily="2" charset="2"/>
              <a:buChar char="Ø"/>
              <a:tabLst/>
              <a:defRPr/>
            </a:pPr>
            <a:r>
              <a:rPr kumimoji="0" lang="en-US" sz="1200" b="0" i="0" u="none" strike="noStrike" kern="100" cap="none" spc="0" normalizeH="0" baseline="0" noProof="0">
                <a:ln>
                  <a:noFill/>
                </a:ln>
                <a:solidFill>
                  <a:srgbClr val="000000"/>
                </a:solidFill>
                <a:effectLst/>
                <a:uLnTx/>
                <a:uFillTx/>
                <a:latin typeface="Aptos" panose="020B0004020202020204" pitchFamily="34" charset="0"/>
                <a:ea typeface="DengXian" panose="02010600030101010101" pitchFamily="2" charset="-122"/>
                <a:cs typeface="Times New Roman" panose="02020603050405020304" pitchFamily="18" charset="0"/>
              </a:rPr>
              <a:t>Holiday Readiness</a:t>
            </a:r>
          </a:p>
          <a:p>
            <a:pPr marL="800089" marR="0" lvl="1" indent="-342900" algn="l" defTabSz="914377" rtl="0" eaLnBrk="1" fontAlgn="auto" latinLnBrk="0" hangingPunct="1">
              <a:lnSpc>
                <a:spcPct val="107000"/>
              </a:lnSpc>
              <a:spcBef>
                <a:spcPts val="0"/>
              </a:spcBef>
              <a:spcAft>
                <a:spcPts val="0"/>
              </a:spcAft>
              <a:buClrTx/>
              <a:buSzTx/>
              <a:buFont typeface="Wingdings" panose="05000000000000000000" pitchFamily="2" charset="2"/>
              <a:buChar char="Ø"/>
              <a:tabLst/>
              <a:defRPr/>
            </a:pPr>
            <a:r>
              <a:rPr kumimoji="0" lang="en-US" sz="1200" b="0" i="0" u="none" strike="noStrike" kern="100" cap="none" spc="0" normalizeH="0" baseline="0" noProof="0">
                <a:ln>
                  <a:noFill/>
                </a:ln>
                <a:solidFill>
                  <a:srgbClr val="000000"/>
                </a:solidFill>
                <a:effectLst/>
                <a:uLnTx/>
                <a:uFillTx/>
                <a:latin typeface="Aptos" panose="020B0004020202020204" pitchFamily="34" charset="0"/>
                <a:ea typeface="DengXian" panose="02010600030101010101" pitchFamily="2" charset="-122"/>
                <a:cs typeface="Times New Roman" panose="02020603050405020304" pitchFamily="18" charset="0"/>
              </a:rPr>
              <a:t>Dell IT Top Priorities (Supply Chain Modernization, Modernize our Data Platform, CSG &amp; ISG Migrations, etc.)</a:t>
            </a:r>
          </a:p>
          <a:p>
            <a:pPr marL="628639" marR="0" lvl="1" indent="-171450" algn="l" defTabSz="914377" rtl="0" eaLnBrk="1" fontAlgn="auto" latinLnBrk="0" hangingPunct="1">
              <a:lnSpc>
                <a:spcPct val="115000"/>
              </a:lnSpc>
              <a:spcBef>
                <a:spcPts val="0"/>
              </a:spcBef>
              <a:spcAft>
                <a:spcPts val="800"/>
              </a:spcAft>
              <a:buClrTx/>
              <a:buSzPct val="100000"/>
              <a:buFont typeface="Courier New" panose="02070309020205020404" pitchFamily="49" charset="0"/>
              <a:buChar char="o"/>
              <a:tabLst>
                <a:tab pos="457200" algn="l"/>
              </a:tabLst>
              <a:defRPr/>
            </a:pPr>
            <a:endParaRPr kumimoji="0" lang="en-US" sz="1200" b="0" i="0" u="none" strike="noStrike" kern="100" cap="none" spc="0" normalizeH="0" baseline="0" noProof="0">
              <a:ln>
                <a:noFill/>
              </a:ln>
              <a:solidFill>
                <a:srgbClr val="000000"/>
              </a:solidFill>
              <a:effectLst/>
              <a:uLnTx/>
              <a:uFillTx/>
              <a:latin typeface="Aptos" panose="020B0004020202020204" pitchFamily="34" charset="0"/>
              <a:ea typeface="DengXian" panose="02010600030101010101" pitchFamily="2" charset="-122"/>
              <a:cs typeface="Times New Roman" panose="02020603050405020304" pitchFamily="18" charset="0"/>
            </a:endParaRPr>
          </a:p>
          <a:p>
            <a:pPr marL="171450" marR="0" lvl="0" indent="-171450" algn="l" defTabSz="914377" rtl="0" eaLnBrk="1" fontAlgn="auto" latinLnBrk="0" hangingPunct="1">
              <a:lnSpc>
                <a:spcPct val="115000"/>
              </a:lnSpc>
              <a:spcBef>
                <a:spcPts val="0"/>
              </a:spcBef>
              <a:spcAft>
                <a:spcPts val="800"/>
              </a:spcAft>
              <a:buClrTx/>
              <a:buSzPct val="100000"/>
              <a:buFont typeface="Arial" panose="020B0604020202020204" pitchFamily="34" charset="0"/>
              <a:buChar char="•"/>
              <a:tabLst>
                <a:tab pos="457200" algn="l"/>
              </a:tabLst>
              <a:defRPr/>
            </a:pPr>
            <a:r>
              <a:rPr kumimoji="0" lang="en-US" sz="1200" b="1" i="0" u="none" strike="noStrike" kern="100" cap="none" spc="0" normalizeH="0" baseline="0" noProof="0">
                <a:ln>
                  <a:noFill/>
                </a:ln>
                <a:solidFill>
                  <a:srgbClr val="000000"/>
                </a:solidFill>
                <a:effectLst/>
                <a:uLnTx/>
                <a:uFillTx/>
                <a:latin typeface="Aptos" panose="020B0004020202020204" pitchFamily="34" charset="0"/>
                <a:ea typeface="DengXian" panose="02010600030101010101" pitchFamily="2" charset="-122"/>
                <a:cs typeface="Times New Roman" panose="02020603050405020304" pitchFamily="18" charset="0"/>
              </a:rPr>
              <a:t>Review/Approval:</a:t>
            </a:r>
            <a:r>
              <a:rPr kumimoji="0" lang="en-US" sz="1200" b="0" i="0" u="none" strike="noStrike" kern="100" cap="none" spc="0" normalizeH="0" baseline="0" noProof="0">
                <a:ln>
                  <a:noFill/>
                </a:ln>
                <a:solidFill>
                  <a:srgbClr val="000000"/>
                </a:solidFill>
                <a:effectLst/>
                <a:uLnTx/>
                <a:uFillTx/>
                <a:latin typeface="Aptos" panose="020B0004020202020204" pitchFamily="34" charset="0"/>
                <a:ea typeface="DengXian" panose="02010600030101010101" pitchFamily="2" charset="-122"/>
                <a:cs typeface="Times New Roman" panose="02020603050405020304" pitchFamily="18" charset="0"/>
              </a:rPr>
              <a:t> All the requests will be reviewed and approved/rejected by CIS/TTPS Leadership (submission of the business case does not mean approval of the same)</a:t>
            </a:r>
          </a:p>
          <a:p>
            <a:pPr marL="0" marR="0" lvl="0" indent="0" algn="l" defTabSz="914377" rtl="0" eaLnBrk="1" fontAlgn="auto" latinLnBrk="0" hangingPunct="1">
              <a:lnSpc>
                <a:spcPct val="115000"/>
              </a:lnSpc>
              <a:spcBef>
                <a:spcPts val="0"/>
              </a:spcBef>
              <a:spcAft>
                <a:spcPts val="800"/>
              </a:spcAft>
              <a:buClrTx/>
              <a:buSzPts val="1000"/>
              <a:buFontTx/>
              <a:buNone/>
              <a:tabLst>
                <a:tab pos="457200" algn="l"/>
              </a:tabLst>
              <a:defRPr/>
            </a:pPr>
            <a:endParaRPr kumimoji="0" lang="en-US" sz="1200" b="0" i="0" u="none" strike="noStrike" kern="100" cap="none" spc="0" normalizeH="0" baseline="0" noProof="0">
              <a:ln>
                <a:noFill/>
              </a:ln>
              <a:solidFill>
                <a:srgbClr val="000000"/>
              </a:solidFill>
              <a:effectLst/>
              <a:uLnTx/>
              <a:uFillTx/>
              <a:latin typeface="Aptos" panose="020B0004020202020204" pitchFamily="34" charset="0"/>
              <a:ea typeface="DengXian" panose="02010600030101010101" pitchFamily="2" charset="-122"/>
              <a:cs typeface="Times New Roman" panose="02020603050405020304" pitchFamily="18" charset="0"/>
            </a:endParaRPr>
          </a:p>
          <a:p>
            <a:pPr marL="171450" marR="0" lvl="0" indent="-171450" algn="l" defTabSz="914377" rtl="0" eaLnBrk="1" fontAlgn="auto" latinLnBrk="0" hangingPunct="1">
              <a:lnSpc>
                <a:spcPct val="115000"/>
              </a:lnSpc>
              <a:spcBef>
                <a:spcPts val="0"/>
              </a:spcBef>
              <a:spcAft>
                <a:spcPts val="800"/>
              </a:spcAft>
              <a:buClrTx/>
              <a:buSzPct val="100000"/>
              <a:buFont typeface="Arial" panose="020B0604020202020204" pitchFamily="34" charset="0"/>
              <a:buChar char="•"/>
              <a:tabLst>
                <a:tab pos="457200" algn="l"/>
              </a:tabLst>
              <a:defRPr/>
            </a:pPr>
            <a:r>
              <a:rPr kumimoji="0" lang="en-US" sz="1200" b="0" i="0" u="none" strike="noStrike" kern="100" cap="none" spc="0" normalizeH="0" baseline="0" noProof="0">
                <a:ln>
                  <a:noFill/>
                </a:ln>
                <a:solidFill>
                  <a:srgbClr val="000000"/>
                </a:solidFill>
                <a:effectLst/>
                <a:uLnTx/>
                <a:uFillTx/>
                <a:latin typeface="Aptos" panose="020B0004020202020204" pitchFamily="34" charset="0"/>
                <a:ea typeface="DengXian" panose="02010600030101010101" pitchFamily="2" charset="-122"/>
                <a:cs typeface="Times New Roman" panose="02020603050405020304" pitchFamily="18" charset="0"/>
              </a:rPr>
              <a:t>To begin the request process, submit the </a:t>
            </a:r>
            <a:r>
              <a:rPr kumimoji="0" lang="en-US" sz="1200" b="0" i="0" u="none" strike="noStrike" kern="100" cap="none" spc="0" normalizeH="0" baseline="0" noProof="0">
                <a:ln>
                  <a:noFill/>
                </a:ln>
                <a:solidFill>
                  <a:srgbClr val="000000"/>
                </a:solidFill>
                <a:effectLst/>
                <a:uLnTx/>
                <a:uFillTx/>
                <a:latin typeface="Aptos" panose="020B0004020202020204" pitchFamily="34" charset="0"/>
                <a:ea typeface="DengXian" panose="02010600030101010101" pitchFamily="2" charset="-122"/>
                <a:cs typeface="Times New Roman" panose="02020603050405020304" pitchFamily="18" charset="0"/>
                <a:hlinkClick r:id="rId2"/>
              </a:rPr>
              <a:t>CIS Planning Intake Form </a:t>
            </a:r>
            <a:r>
              <a:rPr kumimoji="0" lang="en-US" sz="1200" b="0" i="0" u="none" strike="noStrike" kern="100" cap="none" spc="0" normalizeH="0" baseline="0" noProof="0">
                <a:ln>
                  <a:noFill/>
                </a:ln>
                <a:solidFill>
                  <a:srgbClr val="000000"/>
                </a:solidFill>
                <a:effectLst/>
                <a:uLnTx/>
                <a:uFillTx/>
                <a:latin typeface="Aptos" panose="020B0004020202020204" pitchFamily="34" charset="0"/>
                <a:ea typeface="DengXian" panose="02010600030101010101" pitchFamily="2" charset="-122"/>
                <a:cs typeface="Times New Roman" panose="02020603050405020304" pitchFamily="18" charset="0"/>
              </a:rPr>
              <a:t>with the Business Case attached to it. Please complete the business case with all the information that can be provided. The Intake Form will be reviewed initially on Monday’s Intake Review meeting, and the requester will be contacted for any additional details. Based on initial review, it will be processed for further review by CIS Leadership. </a:t>
            </a:r>
            <a:endParaRPr kumimoji="0" lang="en-US" sz="1200" b="1" i="0" u="none" strike="noStrike" kern="100" cap="none" spc="0" normalizeH="0" baseline="0" noProof="0">
              <a:ln>
                <a:noFill/>
              </a:ln>
              <a:solidFill>
                <a:srgbClr val="000000"/>
              </a:solidFill>
              <a:effectLst/>
              <a:uLnTx/>
              <a:uFillTx/>
              <a:latin typeface="Aptos" panose="020B0004020202020204" pitchFamily="34" charset="0"/>
              <a:ea typeface="DengXian" panose="02010600030101010101" pitchFamily="2" charset="-122"/>
              <a:cs typeface="Times New Roman" panose="02020603050405020304" pitchFamily="18" charset="0"/>
            </a:endParaRPr>
          </a:p>
          <a:p>
            <a:pPr marL="171450" marR="0" lvl="0" indent="-171450" algn="l" defTabSz="914377" rtl="0" eaLnBrk="1" fontAlgn="auto" latinLnBrk="0" hangingPunct="1">
              <a:lnSpc>
                <a:spcPct val="115000"/>
              </a:lnSpc>
              <a:spcBef>
                <a:spcPts val="0"/>
              </a:spcBef>
              <a:spcAft>
                <a:spcPts val="800"/>
              </a:spcAft>
              <a:buClrTx/>
              <a:buSzPct val="100000"/>
              <a:buFont typeface="Arial" panose="020B0604020202020204" pitchFamily="34" charset="0"/>
              <a:buChar char="•"/>
              <a:tabLst>
                <a:tab pos="457200" algn="l"/>
              </a:tabLst>
              <a:defRPr/>
            </a:pPr>
            <a:endParaRPr kumimoji="0" lang="en-US" sz="1200" b="1" i="0" u="none" strike="noStrike" kern="100" cap="none" spc="0" normalizeH="0" baseline="0" noProof="0">
              <a:ln>
                <a:noFill/>
              </a:ln>
              <a:solidFill>
                <a:srgbClr val="000000"/>
              </a:solidFill>
              <a:effectLst/>
              <a:uLnTx/>
              <a:uFillTx/>
              <a:latin typeface="Aptos" panose="020B0004020202020204" pitchFamily="34" charset="0"/>
              <a:ea typeface="DengXian" panose="02010600030101010101" pitchFamily="2" charset="-122"/>
              <a:cs typeface="Times New Roman" panose="02020603050405020304" pitchFamily="18" charset="0"/>
            </a:endParaRPr>
          </a:p>
          <a:p>
            <a:pPr marL="171450" marR="0" lvl="0" indent="-171450" algn="l" defTabSz="914377" rtl="0" eaLnBrk="1" fontAlgn="auto" latinLnBrk="0" hangingPunct="1">
              <a:lnSpc>
                <a:spcPct val="115000"/>
              </a:lnSpc>
              <a:spcBef>
                <a:spcPts val="0"/>
              </a:spcBef>
              <a:spcAft>
                <a:spcPts val="800"/>
              </a:spcAft>
              <a:buClrTx/>
              <a:buSzPct val="100000"/>
              <a:buFont typeface="Arial" panose="020B0604020202020204" pitchFamily="34" charset="0"/>
              <a:buChar char="•"/>
              <a:tabLst>
                <a:tab pos="457200" algn="l"/>
              </a:tabLst>
              <a:defRPr/>
            </a:pPr>
            <a:endParaRPr kumimoji="0" lang="en-US" sz="1200" b="0" i="0" u="none" strike="noStrike" kern="100" cap="none" spc="0" normalizeH="0" baseline="0" noProof="0">
              <a:ln>
                <a:noFill/>
              </a:ln>
              <a:solidFill>
                <a:srgbClr val="000000"/>
              </a:solidFill>
              <a:effectLst/>
              <a:uLnTx/>
              <a:uFillTx/>
              <a:latin typeface="Aptos" panose="020B0004020202020204" pitchFamily="34" charset="0"/>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6794266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257ED9B-D674-426E-9546-08377D8EF61F}"/>
              </a:ext>
            </a:extLst>
          </p:cNvPr>
          <p:cNvSpPr/>
          <p:nvPr/>
        </p:nvSpPr>
        <p:spPr>
          <a:xfrm>
            <a:off x="0" y="-13328"/>
            <a:ext cx="12192000" cy="1200587"/>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sp>
        <p:nvSpPr>
          <p:cNvPr id="5" name="Title 1">
            <a:extLst>
              <a:ext uri="{FF2B5EF4-FFF2-40B4-BE49-F238E27FC236}">
                <a16:creationId xmlns:a16="http://schemas.microsoft.com/office/drawing/2014/main" id="{F5633663-B550-5B56-010E-563F056524FC}"/>
              </a:ext>
            </a:extLst>
          </p:cNvPr>
          <p:cNvSpPr>
            <a:spLocks noGrp="1"/>
          </p:cNvSpPr>
          <p:nvPr>
            <p:ph type="title"/>
          </p:nvPr>
        </p:nvSpPr>
        <p:spPr>
          <a:xfrm>
            <a:off x="381001" y="342901"/>
            <a:ext cx="11430000" cy="443198"/>
          </a:xfrm>
        </p:spPr>
        <p:txBody>
          <a:bodyPr/>
          <a:lstStyle/>
          <a:p>
            <a:r>
              <a:rPr lang="en-US">
                <a:solidFill>
                  <a:schemeClr val="tx2"/>
                </a:solidFill>
              </a:rPr>
              <a:t>Exec Summary</a:t>
            </a:r>
          </a:p>
        </p:txBody>
      </p:sp>
      <p:sp>
        <p:nvSpPr>
          <p:cNvPr id="3" name="TextBox 2">
            <a:extLst>
              <a:ext uri="{FF2B5EF4-FFF2-40B4-BE49-F238E27FC236}">
                <a16:creationId xmlns:a16="http://schemas.microsoft.com/office/drawing/2014/main" id="{01BFD78A-8139-95AC-E4B3-858CC163DC56}"/>
              </a:ext>
            </a:extLst>
          </p:cNvPr>
          <p:cNvSpPr txBox="1"/>
          <p:nvPr/>
        </p:nvSpPr>
        <p:spPr>
          <a:xfrm>
            <a:off x="10661277" y="65902"/>
            <a:ext cx="1340224" cy="276999"/>
          </a:xfrm>
          <a:prstGeom prst="rect">
            <a:avLst/>
          </a:prstGeom>
          <a:solidFill>
            <a:srgbClr val="FFFF00"/>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444444"/>
                </a:solidFill>
                <a:effectLst/>
                <a:uLnTx/>
                <a:uFillTx/>
                <a:latin typeface="Arial"/>
                <a:ea typeface="+mn-ea"/>
                <a:cs typeface="+mn-cs"/>
              </a:rPr>
              <a:t>Draft</a:t>
            </a:r>
          </a:p>
        </p:txBody>
      </p:sp>
      <p:sp>
        <p:nvSpPr>
          <p:cNvPr id="12" name="TextBox 11">
            <a:extLst>
              <a:ext uri="{FF2B5EF4-FFF2-40B4-BE49-F238E27FC236}">
                <a16:creationId xmlns:a16="http://schemas.microsoft.com/office/drawing/2014/main" id="{777DFE26-1CF0-E858-4AC8-D308ADCA3D2F}"/>
              </a:ext>
            </a:extLst>
          </p:cNvPr>
          <p:cNvSpPr txBox="1"/>
          <p:nvPr/>
        </p:nvSpPr>
        <p:spPr>
          <a:xfrm>
            <a:off x="133350" y="1266489"/>
            <a:ext cx="11515726" cy="5333511"/>
          </a:xfrm>
          <a:prstGeom prst="rect">
            <a:avLst/>
          </a:prstGeom>
          <a:noFill/>
        </p:spPr>
        <p:txBody>
          <a:bodyPr wrap="square">
            <a:spAutoFit/>
          </a:bodyPr>
          <a:lstStyle/>
          <a:p>
            <a:pPr marL="171450" marR="0" lvl="0" indent="-171450">
              <a:lnSpc>
                <a:spcPct val="115000"/>
              </a:lnSpc>
              <a:spcBef>
                <a:spcPts val="0"/>
              </a:spcBef>
              <a:spcAft>
                <a:spcPts val="800"/>
              </a:spcAft>
              <a:buSzPct val="100000"/>
              <a:buFont typeface="Arial" panose="020B0604020202020204" pitchFamily="34" charset="0"/>
              <a:buChar char="•"/>
              <a:tabLst>
                <a:tab pos="457200" algn="l"/>
              </a:tabLst>
            </a:pPr>
            <a:r>
              <a:rPr lang="en-US" sz="1200" b="1" kern="100">
                <a:solidFill>
                  <a:schemeClr val="bg2"/>
                </a:solidFill>
                <a:effectLst/>
                <a:latin typeface="Aptos" panose="020B0004020202020204" pitchFamily="34" charset="0"/>
                <a:ea typeface="DengXian" panose="02010600030101010101" pitchFamily="2" charset="-122"/>
                <a:cs typeface="Times New Roman" panose="02020603050405020304" pitchFamily="18" charset="0"/>
              </a:rPr>
              <a:t>Objective:</a:t>
            </a:r>
            <a:r>
              <a:rPr lang="en-US" sz="1200" kern="100">
                <a:solidFill>
                  <a:schemeClr val="bg2"/>
                </a:solidFill>
                <a:effectLst/>
                <a:latin typeface="Aptos" panose="020B0004020202020204" pitchFamily="34" charset="0"/>
                <a:ea typeface="DengXian" panose="02010600030101010101" pitchFamily="2" charset="-122"/>
                <a:cs typeface="Times New Roman" panose="02020603050405020304" pitchFamily="18" charset="0"/>
              </a:rPr>
              <a:t> (Brief description of the initiative and its goals)</a:t>
            </a:r>
          </a:p>
          <a:p>
            <a:pPr marR="0" lvl="0">
              <a:lnSpc>
                <a:spcPct val="115000"/>
              </a:lnSpc>
              <a:spcBef>
                <a:spcPts val="0"/>
              </a:spcBef>
              <a:spcAft>
                <a:spcPts val="800"/>
              </a:spcAft>
              <a:buSzPts val="1000"/>
              <a:tabLst>
                <a:tab pos="457200" algn="l"/>
              </a:tabLst>
            </a:pPr>
            <a:endParaRPr lang="en-US" sz="1200" kern="100">
              <a:solidFill>
                <a:schemeClr val="bg2"/>
              </a:solidFill>
              <a:latin typeface="Aptos" panose="020B0004020202020204" pitchFamily="34" charset="0"/>
              <a:ea typeface="DengXian" panose="02010600030101010101" pitchFamily="2" charset="-122"/>
              <a:cs typeface="Times New Roman" panose="02020603050405020304" pitchFamily="18" charset="0"/>
            </a:endParaRPr>
          </a:p>
          <a:p>
            <a:pPr marL="171450" marR="0" lvl="0" indent="-171450">
              <a:lnSpc>
                <a:spcPct val="115000"/>
              </a:lnSpc>
              <a:spcBef>
                <a:spcPts val="0"/>
              </a:spcBef>
              <a:spcAft>
                <a:spcPts val="800"/>
              </a:spcAft>
              <a:buSzPct val="100000"/>
              <a:buFont typeface="Arial" panose="020B0604020202020204" pitchFamily="34" charset="0"/>
              <a:buChar char="•"/>
              <a:tabLst>
                <a:tab pos="457200" algn="l"/>
              </a:tabLst>
            </a:pPr>
            <a:r>
              <a:rPr lang="en-US" sz="1200" b="1" kern="100">
                <a:solidFill>
                  <a:schemeClr val="bg2"/>
                </a:solidFill>
                <a:effectLst/>
                <a:latin typeface="Aptos" panose="020B0004020202020204" pitchFamily="34" charset="0"/>
                <a:ea typeface="DengXian" panose="02010600030101010101" pitchFamily="2" charset="-122"/>
                <a:cs typeface="Times New Roman" panose="02020603050405020304" pitchFamily="18" charset="0"/>
              </a:rPr>
              <a:t>Strategic Alignment:</a:t>
            </a:r>
            <a:r>
              <a:rPr lang="en-US" sz="1200" kern="100">
                <a:solidFill>
                  <a:schemeClr val="bg2"/>
                </a:solidFill>
                <a:effectLst/>
                <a:latin typeface="Aptos" panose="020B0004020202020204" pitchFamily="34" charset="0"/>
                <a:ea typeface="DengXian" panose="02010600030101010101" pitchFamily="2" charset="-122"/>
                <a:cs typeface="Times New Roman" panose="02020603050405020304" pitchFamily="18" charset="0"/>
              </a:rPr>
              <a:t> (Explain how this project aligns with business / corporate strategy)</a:t>
            </a:r>
          </a:p>
          <a:p>
            <a:pPr marL="171450" marR="0" lvl="0" indent="-171450">
              <a:lnSpc>
                <a:spcPct val="115000"/>
              </a:lnSpc>
              <a:spcBef>
                <a:spcPts val="0"/>
              </a:spcBef>
              <a:spcAft>
                <a:spcPts val="800"/>
              </a:spcAft>
              <a:buSzPct val="100000"/>
              <a:buFont typeface="Arial" panose="020B0604020202020204" pitchFamily="34" charset="0"/>
              <a:buChar char="•"/>
              <a:tabLst>
                <a:tab pos="457200" algn="l"/>
              </a:tabLst>
            </a:pPr>
            <a:endParaRPr lang="en-US" sz="1200" kern="100">
              <a:solidFill>
                <a:schemeClr val="bg2"/>
              </a:solidFill>
              <a:latin typeface="Aptos" panose="020B0004020202020204" pitchFamily="34" charset="0"/>
              <a:ea typeface="DengXian" panose="02010600030101010101" pitchFamily="2" charset="-122"/>
              <a:cs typeface="Times New Roman" panose="02020603050405020304" pitchFamily="18" charset="0"/>
            </a:endParaRPr>
          </a:p>
          <a:p>
            <a:pPr marL="171450" marR="0" lvl="0" indent="-171450">
              <a:lnSpc>
                <a:spcPct val="115000"/>
              </a:lnSpc>
              <a:spcBef>
                <a:spcPts val="0"/>
              </a:spcBef>
              <a:spcAft>
                <a:spcPts val="800"/>
              </a:spcAft>
              <a:buSzPct val="100000"/>
              <a:buFont typeface="Arial" panose="020B0604020202020204" pitchFamily="34" charset="0"/>
              <a:buChar char="•"/>
              <a:tabLst>
                <a:tab pos="457200" algn="l"/>
              </a:tabLst>
            </a:pPr>
            <a:r>
              <a:rPr lang="en-US" sz="1200" b="1" kern="100">
                <a:solidFill>
                  <a:schemeClr val="bg2"/>
                </a:solidFill>
                <a:latin typeface="Aptos" panose="020B0004020202020204" pitchFamily="34" charset="0"/>
                <a:ea typeface="DengXian" panose="02010600030101010101" pitchFamily="2" charset="-122"/>
                <a:cs typeface="Times New Roman" panose="02020603050405020304" pitchFamily="18" charset="0"/>
              </a:rPr>
              <a:t>Key Benefits: (</a:t>
            </a:r>
            <a:r>
              <a:rPr lang="en-US" sz="1200" kern="100">
                <a:solidFill>
                  <a:schemeClr val="bg2"/>
                </a:solidFill>
                <a:latin typeface="Aptos" panose="020B0004020202020204" pitchFamily="34" charset="0"/>
                <a:ea typeface="DengXian" panose="02010600030101010101" pitchFamily="2" charset="-122"/>
                <a:cs typeface="Times New Roman" panose="02020603050405020304" pitchFamily="18" charset="0"/>
              </a:rPr>
              <a:t>Highlight the main benefits and value the project will bring)</a:t>
            </a:r>
          </a:p>
          <a:p>
            <a:pPr marL="171450" marR="0" lvl="0" indent="-171450">
              <a:lnSpc>
                <a:spcPct val="115000"/>
              </a:lnSpc>
              <a:spcBef>
                <a:spcPts val="0"/>
              </a:spcBef>
              <a:spcAft>
                <a:spcPts val="800"/>
              </a:spcAft>
              <a:buSzPct val="100000"/>
              <a:buFont typeface="Arial" panose="020B0604020202020204" pitchFamily="34" charset="0"/>
              <a:buChar char="•"/>
              <a:tabLst>
                <a:tab pos="457200" algn="l"/>
              </a:tabLst>
            </a:pPr>
            <a:endParaRPr lang="en-US" sz="1200" b="1" kern="100">
              <a:solidFill>
                <a:schemeClr val="bg2"/>
              </a:solidFill>
              <a:effectLst/>
              <a:latin typeface="Aptos" panose="020B0004020202020204" pitchFamily="34" charset="0"/>
              <a:ea typeface="DengXian" panose="02010600030101010101" pitchFamily="2" charset="-122"/>
              <a:cs typeface="Times New Roman" panose="02020603050405020304" pitchFamily="18" charset="0"/>
            </a:endParaRPr>
          </a:p>
          <a:p>
            <a:pPr marL="171450" marR="0" lvl="0" indent="-171450">
              <a:lnSpc>
                <a:spcPct val="115000"/>
              </a:lnSpc>
              <a:spcBef>
                <a:spcPts val="0"/>
              </a:spcBef>
              <a:spcAft>
                <a:spcPts val="800"/>
              </a:spcAft>
              <a:buSzPct val="100000"/>
              <a:buFont typeface="Arial" panose="020B0604020202020204" pitchFamily="34" charset="0"/>
              <a:buChar char="•"/>
              <a:tabLst>
                <a:tab pos="457200" algn="l"/>
              </a:tabLst>
            </a:pPr>
            <a:r>
              <a:rPr lang="en-US" sz="1200" b="1" kern="100">
                <a:solidFill>
                  <a:schemeClr val="bg2"/>
                </a:solidFill>
                <a:effectLst/>
                <a:latin typeface="Aptos" panose="020B0004020202020204" pitchFamily="34" charset="0"/>
                <a:ea typeface="DengXian" panose="02010600030101010101" pitchFamily="2" charset="-122"/>
                <a:cs typeface="Times New Roman" panose="02020603050405020304" pitchFamily="18" charset="0"/>
              </a:rPr>
              <a:t>Project Timeline:</a:t>
            </a:r>
            <a:r>
              <a:rPr lang="en-US" sz="1200" kern="100">
                <a:solidFill>
                  <a:schemeClr val="bg2"/>
                </a:solidFill>
                <a:effectLst/>
                <a:latin typeface="Aptos" panose="020B0004020202020204" pitchFamily="34" charset="0"/>
                <a:ea typeface="DengXian" panose="02010600030101010101" pitchFamily="2" charset="-122"/>
                <a:cs typeface="Times New Roman" panose="02020603050405020304" pitchFamily="18" charset="0"/>
              </a:rPr>
              <a:t> (Key milestones / deadlines)</a:t>
            </a:r>
          </a:p>
          <a:p>
            <a:pPr marL="171450" marR="0" lvl="0" indent="-171450">
              <a:lnSpc>
                <a:spcPct val="115000"/>
              </a:lnSpc>
              <a:spcBef>
                <a:spcPts val="0"/>
              </a:spcBef>
              <a:spcAft>
                <a:spcPts val="800"/>
              </a:spcAft>
              <a:buSzPct val="100000"/>
              <a:buFont typeface="Arial" panose="020B0604020202020204" pitchFamily="34" charset="0"/>
              <a:buChar char="•"/>
              <a:tabLst>
                <a:tab pos="457200" algn="l"/>
              </a:tabLst>
            </a:pPr>
            <a:endParaRPr lang="en-US" sz="1200" kern="100">
              <a:solidFill>
                <a:schemeClr val="bg2"/>
              </a:solidFill>
              <a:latin typeface="Aptos" panose="020B0004020202020204" pitchFamily="34" charset="0"/>
              <a:ea typeface="DengXian" panose="02010600030101010101" pitchFamily="2" charset="-122"/>
              <a:cs typeface="Times New Roman" panose="02020603050405020304" pitchFamily="18" charset="0"/>
            </a:endParaRPr>
          </a:p>
          <a:p>
            <a:pPr marL="171450" indent="-171450">
              <a:lnSpc>
                <a:spcPct val="115000"/>
              </a:lnSpc>
              <a:spcAft>
                <a:spcPts val="800"/>
              </a:spcAft>
              <a:buSzPct val="100000"/>
              <a:buFont typeface="Arial" panose="020B0604020202020204" pitchFamily="34" charset="0"/>
              <a:buChar char="•"/>
              <a:tabLst>
                <a:tab pos="457200" algn="l"/>
              </a:tabLst>
            </a:pPr>
            <a:r>
              <a:rPr lang="en-US" sz="1200" b="1" kern="100">
                <a:solidFill>
                  <a:schemeClr val="bg2"/>
                </a:solidFill>
                <a:latin typeface="Aptos" panose="020B0004020202020204" pitchFamily="34" charset="0"/>
                <a:ea typeface="DengXian" panose="02010600030101010101" pitchFamily="2" charset="-122"/>
                <a:cs typeface="Times New Roman" panose="02020603050405020304" pitchFamily="18" charset="0"/>
              </a:rPr>
              <a:t>Cost Estimates: </a:t>
            </a:r>
            <a:r>
              <a:rPr lang="en-US" sz="1200" kern="100">
                <a:solidFill>
                  <a:schemeClr val="bg2"/>
                </a:solidFill>
                <a:latin typeface="Aptos" panose="020B0004020202020204" pitchFamily="34" charset="0"/>
                <a:ea typeface="DengXian" panose="02010600030101010101" pitchFamily="2" charset="-122"/>
                <a:cs typeface="Times New Roman" panose="02020603050405020304" pitchFamily="18" charset="0"/>
              </a:rPr>
              <a:t>(Link to Standard Cost model and assumptions)</a:t>
            </a:r>
            <a:endParaRPr lang="en-US" sz="1200" kern="100">
              <a:solidFill>
                <a:schemeClr val="bg2"/>
              </a:solidFill>
              <a:effectLst/>
              <a:latin typeface="Aptos" panose="020B0004020202020204" pitchFamily="34" charset="0"/>
              <a:ea typeface="DengXian" panose="02010600030101010101" pitchFamily="2" charset="-122"/>
              <a:cs typeface="Times New Roman" panose="02020603050405020304" pitchFamily="18" charset="0"/>
            </a:endParaRPr>
          </a:p>
          <a:p>
            <a:pPr marR="0" lvl="0">
              <a:lnSpc>
                <a:spcPct val="115000"/>
              </a:lnSpc>
              <a:spcBef>
                <a:spcPts val="0"/>
              </a:spcBef>
              <a:spcAft>
                <a:spcPts val="800"/>
              </a:spcAft>
              <a:buSzPts val="1000"/>
              <a:tabLst>
                <a:tab pos="457200" algn="l"/>
              </a:tabLst>
            </a:pPr>
            <a:endParaRPr lang="en-US" sz="1200" kern="100">
              <a:solidFill>
                <a:schemeClr val="bg2"/>
              </a:solidFill>
              <a:latin typeface="Aptos" panose="020B0004020202020204" pitchFamily="34" charset="0"/>
              <a:ea typeface="DengXian" panose="02010600030101010101" pitchFamily="2" charset="-122"/>
              <a:cs typeface="Times New Roman" panose="02020603050405020304" pitchFamily="18" charset="0"/>
            </a:endParaRPr>
          </a:p>
          <a:p>
            <a:pPr marL="171450" marR="0" lvl="0" indent="-171450">
              <a:lnSpc>
                <a:spcPct val="115000"/>
              </a:lnSpc>
              <a:spcBef>
                <a:spcPts val="0"/>
              </a:spcBef>
              <a:spcAft>
                <a:spcPts val="800"/>
              </a:spcAft>
              <a:buSzPct val="100000"/>
              <a:buFont typeface="Arial" panose="020B0604020202020204" pitchFamily="34" charset="0"/>
              <a:buChar char="•"/>
              <a:tabLst>
                <a:tab pos="457200" algn="l"/>
              </a:tabLst>
            </a:pPr>
            <a:r>
              <a:rPr lang="en-US" sz="1200" b="1" kern="100">
                <a:solidFill>
                  <a:schemeClr val="bg2"/>
                </a:solidFill>
                <a:effectLst/>
                <a:latin typeface="Aptos" panose="020B0004020202020204" pitchFamily="34" charset="0"/>
                <a:ea typeface="DengXian" panose="02010600030101010101" pitchFamily="2" charset="-122"/>
                <a:cs typeface="Times New Roman" panose="02020603050405020304" pitchFamily="18" charset="0"/>
              </a:rPr>
              <a:t>Impacted Business Areas:</a:t>
            </a:r>
            <a:r>
              <a:rPr lang="en-US" sz="1200" kern="100">
                <a:solidFill>
                  <a:schemeClr val="bg2"/>
                </a:solidFill>
                <a:effectLst/>
                <a:latin typeface="Aptos" panose="020B0004020202020204" pitchFamily="34" charset="0"/>
                <a:ea typeface="DengXian" panose="02010600030101010101" pitchFamily="2" charset="-122"/>
                <a:cs typeface="Times New Roman" panose="02020603050405020304" pitchFamily="18" charset="0"/>
              </a:rPr>
              <a:t> (List the functions impacted)</a:t>
            </a:r>
          </a:p>
          <a:p>
            <a:pPr marL="171450" indent="-171450">
              <a:lnSpc>
                <a:spcPct val="115000"/>
              </a:lnSpc>
              <a:spcAft>
                <a:spcPts val="800"/>
              </a:spcAft>
              <a:buSzPct val="100000"/>
              <a:buFont typeface="Arial" panose="020B0604020202020204" pitchFamily="34" charset="0"/>
              <a:buChar char="•"/>
              <a:tabLst>
                <a:tab pos="457200" algn="l"/>
              </a:tabLst>
            </a:pPr>
            <a:endParaRPr lang="en-US" sz="1200" b="1" kern="100">
              <a:solidFill>
                <a:schemeClr val="bg2"/>
              </a:solidFill>
              <a:effectLst/>
              <a:latin typeface="Aptos" panose="020B0004020202020204" pitchFamily="34" charset="0"/>
              <a:ea typeface="DengXian" panose="02010600030101010101" pitchFamily="2" charset="-122"/>
              <a:cs typeface="Times New Roman" panose="02020603050405020304" pitchFamily="18" charset="0"/>
            </a:endParaRPr>
          </a:p>
          <a:p>
            <a:pPr marL="171450" indent="-171450">
              <a:lnSpc>
                <a:spcPct val="115000"/>
              </a:lnSpc>
              <a:spcAft>
                <a:spcPts val="800"/>
              </a:spcAft>
              <a:buSzPct val="100000"/>
              <a:buFont typeface="Arial" panose="020B0604020202020204" pitchFamily="34" charset="0"/>
              <a:buChar char="•"/>
              <a:tabLst>
                <a:tab pos="457200" algn="l"/>
              </a:tabLst>
            </a:pPr>
            <a:r>
              <a:rPr lang="en-US" sz="1200" b="1" kern="100">
                <a:solidFill>
                  <a:schemeClr val="bg2"/>
                </a:solidFill>
                <a:effectLst/>
                <a:latin typeface="Aptos" panose="020B0004020202020204" pitchFamily="34" charset="0"/>
                <a:ea typeface="DengXian" panose="02010600030101010101" pitchFamily="2" charset="-122"/>
                <a:cs typeface="Times New Roman" panose="02020603050405020304" pitchFamily="18" charset="0"/>
              </a:rPr>
              <a:t>Business Impact if this project cannot be supported:</a:t>
            </a:r>
          </a:p>
          <a:p>
            <a:pPr marL="171450" indent="-171450">
              <a:lnSpc>
                <a:spcPct val="115000"/>
              </a:lnSpc>
              <a:spcAft>
                <a:spcPts val="800"/>
              </a:spcAft>
              <a:buSzPct val="100000"/>
              <a:buFont typeface="Arial" panose="020B0604020202020204" pitchFamily="34" charset="0"/>
              <a:buChar char="•"/>
              <a:tabLst>
                <a:tab pos="457200" algn="l"/>
              </a:tabLst>
            </a:pPr>
            <a:endParaRPr lang="en-US" sz="1200" b="1" kern="100">
              <a:solidFill>
                <a:schemeClr val="bg2"/>
              </a:solidFill>
              <a:latin typeface="Aptos" panose="020B0004020202020204" pitchFamily="34" charset="0"/>
              <a:ea typeface="DengXian" panose="02010600030101010101" pitchFamily="2" charset="-122"/>
              <a:cs typeface="Times New Roman" panose="02020603050405020304" pitchFamily="18" charset="0"/>
            </a:endParaRPr>
          </a:p>
          <a:p>
            <a:pPr marL="171450" indent="-171450">
              <a:lnSpc>
                <a:spcPct val="115000"/>
              </a:lnSpc>
              <a:spcAft>
                <a:spcPts val="800"/>
              </a:spcAft>
              <a:buSzPct val="100000"/>
              <a:buFont typeface="Arial" panose="020B0604020202020204" pitchFamily="34" charset="0"/>
              <a:buChar char="•"/>
              <a:tabLst>
                <a:tab pos="457200" algn="l"/>
              </a:tabLst>
            </a:pPr>
            <a:r>
              <a:rPr lang="en-US" sz="1200" b="1" kern="100">
                <a:solidFill>
                  <a:schemeClr val="bg2"/>
                </a:solidFill>
                <a:latin typeface="Aptos" panose="020B0004020202020204" pitchFamily="34" charset="0"/>
                <a:ea typeface="DengXian" panose="02010600030101010101" pitchFamily="2" charset="-122"/>
                <a:cs typeface="Times New Roman" panose="02020603050405020304" pitchFamily="18" charset="0"/>
              </a:rPr>
              <a:t>Proposal / Action:</a:t>
            </a:r>
            <a:r>
              <a:rPr lang="en-US" sz="1200"/>
              <a:t> (</a:t>
            </a:r>
            <a:r>
              <a:rPr lang="en-US" sz="1200" kern="100">
                <a:solidFill>
                  <a:schemeClr val="bg2"/>
                </a:solidFill>
                <a:latin typeface="Aptos" panose="020B0004020202020204" pitchFamily="34" charset="0"/>
                <a:ea typeface="DengXian" panose="02010600030101010101" pitchFamily="2" charset="-122"/>
                <a:cs typeface="Times New Roman" panose="02020603050405020304" pitchFamily="18" charset="0"/>
              </a:rPr>
              <a:t>Summarize the proposed solution and actions)</a:t>
            </a:r>
          </a:p>
          <a:p>
            <a:pPr marR="0" lvl="0">
              <a:lnSpc>
                <a:spcPct val="115000"/>
              </a:lnSpc>
              <a:spcBef>
                <a:spcPts val="0"/>
              </a:spcBef>
              <a:spcAft>
                <a:spcPts val="800"/>
              </a:spcAft>
              <a:buSzPts val="1000"/>
              <a:tabLst>
                <a:tab pos="457200" algn="l"/>
              </a:tabLst>
            </a:pPr>
            <a:endParaRPr lang="en-US" sz="1200" kern="100">
              <a:solidFill>
                <a:schemeClr val="bg2"/>
              </a:solidFill>
              <a:effectLst/>
              <a:latin typeface="Aptos" panose="020B0004020202020204" pitchFamily="34" charset="0"/>
              <a:ea typeface="DengXian" panose="02010600030101010101" pitchFamily="2" charset="-122"/>
              <a:cs typeface="Times New Roman" panose="02020603050405020304" pitchFamily="18" charset="0"/>
            </a:endParaRPr>
          </a:p>
          <a:p>
            <a:pPr marR="0" lvl="0">
              <a:lnSpc>
                <a:spcPct val="115000"/>
              </a:lnSpc>
              <a:spcBef>
                <a:spcPts val="0"/>
              </a:spcBef>
              <a:spcAft>
                <a:spcPts val="800"/>
              </a:spcAft>
              <a:buSzPts val="1000"/>
              <a:tabLst>
                <a:tab pos="457200" algn="l"/>
              </a:tabLst>
            </a:pPr>
            <a:endParaRPr lang="en-US" sz="1200" kern="100">
              <a:solidFill>
                <a:schemeClr val="bg2"/>
              </a:solidFill>
              <a:effectLst/>
              <a:latin typeface="Aptos" panose="020B0004020202020204" pitchFamily="34" charset="0"/>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171380465"/>
      </p:ext>
    </p:extLst>
  </p:cSld>
  <p:clrMapOvr>
    <a:masterClrMapping/>
  </p:clrMapOvr>
  <p:transition spd="slow">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257ED9B-D674-426E-9546-08377D8EF61F}"/>
              </a:ext>
            </a:extLst>
          </p:cNvPr>
          <p:cNvSpPr/>
          <p:nvPr/>
        </p:nvSpPr>
        <p:spPr>
          <a:xfrm>
            <a:off x="0" y="-13328"/>
            <a:ext cx="12192000" cy="1200587"/>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sp>
        <p:nvSpPr>
          <p:cNvPr id="5" name="Title 1">
            <a:extLst>
              <a:ext uri="{FF2B5EF4-FFF2-40B4-BE49-F238E27FC236}">
                <a16:creationId xmlns:a16="http://schemas.microsoft.com/office/drawing/2014/main" id="{F5633663-B550-5B56-010E-563F056524FC}"/>
              </a:ext>
            </a:extLst>
          </p:cNvPr>
          <p:cNvSpPr>
            <a:spLocks noGrp="1"/>
          </p:cNvSpPr>
          <p:nvPr>
            <p:ph type="title"/>
          </p:nvPr>
        </p:nvSpPr>
        <p:spPr>
          <a:xfrm>
            <a:off x="381001" y="342901"/>
            <a:ext cx="11430000" cy="443198"/>
          </a:xfrm>
        </p:spPr>
        <p:txBody>
          <a:bodyPr/>
          <a:lstStyle/>
          <a:p>
            <a:r>
              <a:rPr lang="en-US">
                <a:solidFill>
                  <a:schemeClr val="tx2"/>
                </a:solidFill>
              </a:rPr>
              <a:t>Project Background</a:t>
            </a:r>
          </a:p>
        </p:txBody>
      </p:sp>
      <p:sp>
        <p:nvSpPr>
          <p:cNvPr id="3" name="TextBox 2">
            <a:extLst>
              <a:ext uri="{FF2B5EF4-FFF2-40B4-BE49-F238E27FC236}">
                <a16:creationId xmlns:a16="http://schemas.microsoft.com/office/drawing/2014/main" id="{01BFD78A-8139-95AC-E4B3-858CC163DC56}"/>
              </a:ext>
            </a:extLst>
          </p:cNvPr>
          <p:cNvSpPr txBox="1"/>
          <p:nvPr/>
        </p:nvSpPr>
        <p:spPr>
          <a:xfrm>
            <a:off x="10661277" y="65902"/>
            <a:ext cx="1340224" cy="276999"/>
          </a:xfrm>
          <a:prstGeom prst="rect">
            <a:avLst/>
          </a:prstGeom>
          <a:solidFill>
            <a:srgbClr val="FFFF00"/>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444444"/>
                </a:solidFill>
                <a:effectLst/>
                <a:uLnTx/>
                <a:uFillTx/>
                <a:latin typeface="Arial"/>
                <a:ea typeface="+mn-ea"/>
                <a:cs typeface="+mn-cs"/>
              </a:rPr>
              <a:t>Draft</a:t>
            </a:r>
          </a:p>
        </p:txBody>
      </p:sp>
      <p:sp>
        <p:nvSpPr>
          <p:cNvPr id="12" name="TextBox 11">
            <a:extLst>
              <a:ext uri="{FF2B5EF4-FFF2-40B4-BE49-F238E27FC236}">
                <a16:creationId xmlns:a16="http://schemas.microsoft.com/office/drawing/2014/main" id="{777DFE26-1CF0-E858-4AC8-D308ADCA3D2F}"/>
              </a:ext>
            </a:extLst>
          </p:cNvPr>
          <p:cNvSpPr txBox="1"/>
          <p:nvPr/>
        </p:nvSpPr>
        <p:spPr>
          <a:xfrm>
            <a:off x="133350" y="1266489"/>
            <a:ext cx="11515726" cy="5333511"/>
          </a:xfrm>
          <a:prstGeom prst="rect">
            <a:avLst/>
          </a:prstGeom>
          <a:noFill/>
        </p:spPr>
        <p:txBody>
          <a:bodyPr wrap="square">
            <a:spAutoFit/>
          </a:bodyPr>
          <a:lstStyle/>
          <a:p>
            <a:pPr marL="171450" marR="0" lvl="0" indent="-171450" algn="l" defTabSz="914377" rtl="0" eaLnBrk="1" fontAlgn="auto" latinLnBrk="0" hangingPunct="1">
              <a:lnSpc>
                <a:spcPct val="115000"/>
              </a:lnSpc>
              <a:spcBef>
                <a:spcPts val="0"/>
              </a:spcBef>
              <a:spcAft>
                <a:spcPts val="800"/>
              </a:spcAft>
              <a:buClrTx/>
              <a:buSzPct val="100000"/>
              <a:buFont typeface="Arial" panose="020B0604020202020204" pitchFamily="34" charset="0"/>
              <a:buChar char="•"/>
              <a:tabLst>
                <a:tab pos="457200" algn="l"/>
              </a:tabLst>
              <a:defRPr/>
            </a:pPr>
            <a:r>
              <a:rPr kumimoji="0" lang="en-US" sz="1200" b="1" i="0" u="none" strike="noStrike" kern="100" cap="none" spc="0" normalizeH="0" baseline="0" noProof="0">
                <a:ln>
                  <a:noFill/>
                </a:ln>
                <a:solidFill>
                  <a:srgbClr val="000000"/>
                </a:solidFill>
                <a:effectLst/>
                <a:uLnTx/>
                <a:uFillTx/>
                <a:latin typeface="Aptos" panose="020B0004020202020204" pitchFamily="34" charset="0"/>
                <a:ea typeface="DengXian" panose="02010600030101010101" pitchFamily="2" charset="-122"/>
                <a:cs typeface="Times New Roman" panose="02020603050405020304" pitchFamily="18" charset="0"/>
              </a:rPr>
              <a:t>Problem Statement :</a:t>
            </a:r>
            <a:r>
              <a:rPr kumimoji="0" lang="en-US" sz="1200" b="0" i="0" u="none" strike="noStrike" kern="100" cap="none" spc="0" normalizeH="0" baseline="0" noProof="0">
                <a:ln>
                  <a:noFill/>
                </a:ln>
                <a:solidFill>
                  <a:srgbClr val="000000"/>
                </a:solidFill>
                <a:effectLst/>
                <a:uLnTx/>
                <a:uFillTx/>
                <a:latin typeface="Aptos" panose="020B0004020202020204" pitchFamily="34" charset="0"/>
                <a:ea typeface="DengXian" panose="02010600030101010101" pitchFamily="2" charset="-122"/>
                <a:cs typeface="Times New Roman" panose="02020603050405020304" pitchFamily="18" charset="0"/>
              </a:rPr>
              <a:t> (Define the problem or opportunity the project addresses)</a:t>
            </a:r>
          </a:p>
          <a:p>
            <a:pPr marL="0" marR="0" lvl="0" indent="0" algn="l" defTabSz="914377" rtl="0" eaLnBrk="1" fontAlgn="auto" latinLnBrk="0" hangingPunct="1">
              <a:lnSpc>
                <a:spcPct val="115000"/>
              </a:lnSpc>
              <a:spcBef>
                <a:spcPts val="0"/>
              </a:spcBef>
              <a:spcAft>
                <a:spcPts val="800"/>
              </a:spcAft>
              <a:buClrTx/>
              <a:buSzPts val="1000"/>
              <a:buFontTx/>
              <a:buNone/>
              <a:tabLst>
                <a:tab pos="457200" algn="l"/>
              </a:tabLst>
              <a:defRPr/>
            </a:pPr>
            <a:endParaRPr kumimoji="0" lang="en-US" sz="1200" b="0" i="0" u="none" strike="noStrike" kern="100" cap="none" spc="0" normalizeH="0" baseline="0" noProof="0">
              <a:ln>
                <a:noFill/>
              </a:ln>
              <a:solidFill>
                <a:srgbClr val="000000"/>
              </a:solidFill>
              <a:effectLst/>
              <a:uLnTx/>
              <a:uFillTx/>
              <a:latin typeface="Aptos" panose="020B0004020202020204" pitchFamily="34" charset="0"/>
              <a:ea typeface="DengXian" panose="02010600030101010101" pitchFamily="2" charset="-122"/>
              <a:cs typeface="Times New Roman" panose="02020603050405020304" pitchFamily="18" charset="0"/>
            </a:endParaRPr>
          </a:p>
          <a:p>
            <a:pPr marL="0" marR="0" lvl="0" indent="0" algn="l" defTabSz="914377" rtl="0" eaLnBrk="1" fontAlgn="auto" latinLnBrk="0" hangingPunct="1">
              <a:lnSpc>
                <a:spcPct val="115000"/>
              </a:lnSpc>
              <a:spcBef>
                <a:spcPts val="0"/>
              </a:spcBef>
              <a:spcAft>
                <a:spcPts val="800"/>
              </a:spcAft>
              <a:buClrTx/>
              <a:buSzPts val="1000"/>
              <a:buFontTx/>
              <a:buNone/>
              <a:tabLst>
                <a:tab pos="457200" algn="l"/>
              </a:tabLst>
              <a:defRPr/>
            </a:pPr>
            <a:endParaRPr kumimoji="0" lang="en-US" sz="1200" b="0" i="0" u="none" strike="noStrike" kern="100" cap="none" spc="0" normalizeH="0" baseline="0" noProof="0">
              <a:ln>
                <a:noFill/>
              </a:ln>
              <a:solidFill>
                <a:srgbClr val="000000"/>
              </a:solidFill>
              <a:effectLst/>
              <a:uLnTx/>
              <a:uFillTx/>
              <a:latin typeface="Aptos" panose="020B0004020202020204" pitchFamily="34" charset="0"/>
              <a:ea typeface="DengXian" panose="02010600030101010101" pitchFamily="2" charset="-122"/>
              <a:cs typeface="Times New Roman" panose="02020603050405020304" pitchFamily="18" charset="0"/>
            </a:endParaRPr>
          </a:p>
          <a:p>
            <a:pPr marL="0" marR="0" lvl="0" indent="0" algn="l" defTabSz="914377" rtl="0" eaLnBrk="1" fontAlgn="auto" latinLnBrk="0" hangingPunct="1">
              <a:lnSpc>
                <a:spcPct val="115000"/>
              </a:lnSpc>
              <a:spcBef>
                <a:spcPts val="0"/>
              </a:spcBef>
              <a:spcAft>
                <a:spcPts val="800"/>
              </a:spcAft>
              <a:buClrTx/>
              <a:buSzPts val="1000"/>
              <a:buFontTx/>
              <a:buNone/>
              <a:tabLst>
                <a:tab pos="457200" algn="l"/>
              </a:tabLst>
              <a:defRPr/>
            </a:pPr>
            <a:endParaRPr kumimoji="0" lang="en-US" sz="1200" b="0" i="0" u="none" strike="noStrike" kern="100" cap="none" spc="0" normalizeH="0" baseline="0" noProof="0">
              <a:ln>
                <a:noFill/>
              </a:ln>
              <a:solidFill>
                <a:srgbClr val="000000"/>
              </a:solidFill>
              <a:effectLst/>
              <a:uLnTx/>
              <a:uFillTx/>
              <a:latin typeface="Aptos" panose="020B0004020202020204" pitchFamily="34" charset="0"/>
              <a:ea typeface="DengXian" panose="02010600030101010101" pitchFamily="2" charset="-122"/>
              <a:cs typeface="Times New Roman" panose="02020603050405020304" pitchFamily="18" charset="0"/>
            </a:endParaRPr>
          </a:p>
          <a:p>
            <a:pPr marL="0" marR="0" lvl="0" indent="0" algn="l" defTabSz="914377" rtl="0" eaLnBrk="1" fontAlgn="auto" latinLnBrk="0" hangingPunct="1">
              <a:lnSpc>
                <a:spcPct val="115000"/>
              </a:lnSpc>
              <a:spcBef>
                <a:spcPts val="0"/>
              </a:spcBef>
              <a:spcAft>
                <a:spcPts val="800"/>
              </a:spcAft>
              <a:buClrTx/>
              <a:buSzPts val="1000"/>
              <a:buFontTx/>
              <a:buNone/>
              <a:tabLst>
                <a:tab pos="457200" algn="l"/>
              </a:tabLst>
              <a:defRPr/>
            </a:pPr>
            <a:endParaRPr kumimoji="0" lang="en-US" sz="1200" b="0" i="0" u="none" strike="noStrike" kern="100" cap="none" spc="0" normalizeH="0" baseline="0" noProof="0">
              <a:ln>
                <a:noFill/>
              </a:ln>
              <a:solidFill>
                <a:srgbClr val="000000"/>
              </a:solidFill>
              <a:effectLst/>
              <a:uLnTx/>
              <a:uFillTx/>
              <a:latin typeface="Aptos" panose="020B0004020202020204" pitchFamily="34" charset="0"/>
              <a:ea typeface="DengXian" panose="02010600030101010101" pitchFamily="2" charset="-122"/>
              <a:cs typeface="Times New Roman" panose="02020603050405020304" pitchFamily="18" charset="0"/>
            </a:endParaRPr>
          </a:p>
          <a:p>
            <a:pPr marL="0" marR="0" lvl="0" indent="0" algn="l" defTabSz="914377" rtl="0" eaLnBrk="1" fontAlgn="auto" latinLnBrk="0" hangingPunct="1">
              <a:lnSpc>
                <a:spcPct val="115000"/>
              </a:lnSpc>
              <a:spcBef>
                <a:spcPts val="0"/>
              </a:spcBef>
              <a:spcAft>
                <a:spcPts val="800"/>
              </a:spcAft>
              <a:buClrTx/>
              <a:buSzPts val="1000"/>
              <a:buFontTx/>
              <a:buNone/>
              <a:tabLst>
                <a:tab pos="457200" algn="l"/>
              </a:tabLst>
              <a:defRPr/>
            </a:pPr>
            <a:endParaRPr kumimoji="0" lang="en-US" sz="1200" b="0" i="0" u="none" strike="noStrike" kern="100" cap="none" spc="0" normalizeH="0" baseline="0" noProof="0">
              <a:ln>
                <a:noFill/>
              </a:ln>
              <a:solidFill>
                <a:srgbClr val="000000"/>
              </a:solidFill>
              <a:effectLst/>
              <a:uLnTx/>
              <a:uFillTx/>
              <a:latin typeface="Aptos" panose="020B0004020202020204" pitchFamily="34" charset="0"/>
              <a:ea typeface="DengXian" panose="02010600030101010101" pitchFamily="2" charset="-122"/>
              <a:cs typeface="Times New Roman" panose="02020603050405020304" pitchFamily="18" charset="0"/>
            </a:endParaRPr>
          </a:p>
          <a:p>
            <a:pPr marL="0" marR="0" lvl="0" indent="0" algn="l" defTabSz="914377" rtl="0" eaLnBrk="1" fontAlgn="auto" latinLnBrk="0" hangingPunct="1">
              <a:lnSpc>
                <a:spcPct val="115000"/>
              </a:lnSpc>
              <a:spcBef>
                <a:spcPts val="0"/>
              </a:spcBef>
              <a:spcAft>
                <a:spcPts val="800"/>
              </a:spcAft>
              <a:buClrTx/>
              <a:buSzPts val="1000"/>
              <a:buFontTx/>
              <a:buNone/>
              <a:tabLst>
                <a:tab pos="457200" algn="l"/>
              </a:tabLst>
              <a:defRPr/>
            </a:pPr>
            <a:endParaRPr kumimoji="0" lang="en-US" sz="1200" b="0" i="0" u="none" strike="noStrike" kern="100" cap="none" spc="0" normalizeH="0" baseline="0" noProof="0">
              <a:ln>
                <a:noFill/>
              </a:ln>
              <a:solidFill>
                <a:srgbClr val="000000"/>
              </a:solidFill>
              <a:effectLst/>
              <a:uLnTx/>
              <a:uFillTx/>
              <a:latin typeface="Aptos" panose="020B0004020202020204" pitchFamily="34" charset="0"/>
              <a:ea typeface="DengXian" panose="02010600030101010101" pitchFamily="2" charset="-122"/>
              <a:cs typeface="Times New Roman" panose="02020603050405020304" pitchFamily="18" charset="0"/>
            </a:endParaRPr>
          </a:p>
          <a:p>
            <a:pPr marL="171450" marR="0" lvl="0" indent="-171450" algn="l" defTabSz="914377" rtl="0" eaLnBrk="1" fontAlgn="auto" latinLnBrk="0" hangingPunct="1">
              <a:lnSpc>
                <a:spcPct val="115000"/>
              </a:lnSpc>
              <a:spcBef>
                <a:spcPts val="0"/>
              </a:spcBef>
              <a:spcAft>
                <a:spcPts val="800"/>
              </a:spcAft>
              <a:buClrTx/>
              <a:buSzPct val="100000"/>
              <a:buFont typeface="Arial" panose="020B0604020202020204" pitchFamily="34" charset="0"/>
              <a:buChar char="•"/>
              <a:tabLst>
                <a:tab pos="457200" algn="l"/>
              </a:tabLst>
              <a:defRPr/>
            </a:pPr>
            <a:r>
              <a:rPr kumimoji="0" lang="en-US" sz="1200" b="1" i="0" u="none" strike="noStrike" kern="100" cap="none" spc="0" normalizeH="0" baseline="0" noProof="0">
                <a:ln>
                  <a:noFill/>
                </a:ln>
                <a:solidFill>
                  <a:srgbClr val="000000"/>
                </a:solidFill>
                <a:effectLst/>
                <a:uLnTx/>
                <a:uFillTx/>
                <a:latin typeface="Aptos" panose="020B0004020202020204" pitchFamily="34" charset="0"/>
                <a:ea typeface="DengXian" panose="02010600030101010101" pitchFamily="2" charset="-122"/>
                <a:cs typeface="Times New Roman" panose="02020603050405020304" pitchFamily="18" charset="0"/>
              </a:rPr>
              <a:t>Facts &amp; Alternatives:</a:t>
            </a:r>
            <a:r>
              <a:rPr kumimoji="0" lang="en-US" sz="1200" b="0" i="0" u="none" strike="noStrike" kern="100" cap="none" spc="0" normalizeH="0" baseline="0" noProof="0">
                <a:ln>
                  <a:noFill/>
                </a:ln>
                <a:solidFill>
                  <a:srgbClr val="000000"/>
                </a:solidFill>
                <a:effectLst/>
                <a:uLnTx/>
                <a:uFillTx/>
                <a:latin typeface="Aptos" panose="020B0004020202020204" pitchFamily="34" charset="0"/>
                <a:ea typeface="DengXian" panose="02010600030101010101" pitchFamily="2" charset="-122"/>
                <a:cs typeface="Times New Roman" panose="02020603050405020304" pitchFamily="18" charset="0"/>
              </a:rPr>
              <a:t> (Present different options considered, including a ‘do nothing’ option)</a:t>
            </a:r>
          </a:p>
          <a:p>
            <a:pPr marL="0" marR="0" lvl="0" indent="0" algn="l" defTabSz="914377" rtl="0" eaLnBrk="1" fontAlgn="auto" latinLnBrk="0" hangingPunct="1">
              <a:lnSpc>
                <a:spcPct val="115000"/>
              </a:lnSpc>
              <a:spcBef>
                <a:spcPts val="0"/>
              </a:spcBef>
              <a:spcAft>
                <a:spcPts val="800"/>
              </a:spcAft>
              <a:buClrTx/>
              <a:buSzPts val="1000"/>
              <a:buFontTx/>
              <a:buNone/>
              <a:tabLst>
                <a:tab pos="457200" algn="l"/>
              </a:tabLst>
              <a:defRPr/>
            </a:pPr>
            <a:endParaRPr kumimoji="0" lang="en-US" sz="1200" b="0" i="0" u="none" strike="noStrike" kern="100" cap="none" spc="0" normalizeH="0" baseline="0" noProof="0">
              <a:ln>
                <a:noFill/>
              </a:ln>
              <a:solidFill>
                <a:srgbClr val="000000"/>
              </a:solidFill>
              <a:effectLst/>
              <a:uLnTx/>
              <a:uFillTx/>
              <a:latin typeface="Aptos" panose="020B0004020202020204" pitchFamily="34" charset="0"/>
              <a:ea typeface="DengXian" panose="02010600030101010101" pitchFamily="2" charset="-122"/>
              <a:cs typeface="Times New Roman" panose="02020603050405020304" pitchFamily="18" charset="0"/>
            </a:endParaRPr>
          </a:p>
          <a:p>
            <a:pPr marL="0" marR="0" lvl="0" indent="0" algn="l" defTabSz="914377" rtl="0" eaLnBrk="1" fontAlgn="auto" latinLnBrk="0" hangingPunct="1">
              <a:lnSpc>
                <a:spcPct val="115000"/>
              </a:lnSpc>
              <a:spcBef>
                <a:spcPts val="0"/>
              </a:spcBef>
              <a:spcAft>
                <a:spcPts val="800"/>
              </a:spcAft>
              <a:buClrTx/>
              <a:buSzPts val="1000"/>
              <a:buFontTx/>
              <a:buNone/>
              <a:tabLst>
                <a:tab pos="457200" algn="l"/>
              </a:tabLst>
              <a:defRPr/>
            </a:pPr>
            <a:endParaRPr kumimoji="0" lang="en-US" sz="1200" b="0" i="0" u="none" strike="noStrike" kern="100" cap="none" spc="0" normalizeH="0" baseline="0" noProof="0">
              <a:ln>
                <a:noFill/>
              </a:ln>
              <a:solidFill>
                <a:srgbClr val="000000"/>
              </a:solidFill>
              <a:effectLst/>
              <a:uLnTx/>
              <a:uFillTx/>
              <a:latin typeface="Aptos" panose="020B0004020202020204" pitchFamily="34" charset="0"/>
              <a:ea typeface="DengXian" panose="02010600030101010101" pitchFamily="2" charset="-122"/>
              <a:cs typeface="Times New Roman" panose="02020603050405020304" pitchFamily="18" charset="0"/>
            </a:endParaRPr>
          </a:p>
          <a:p>
            <a:pPr marL="0" marR="0" lvl="0" indent="0" algn="l" defTabSz="914377" rtl="0" eaLnBrk="1" fontAlgn="auto" latinLnBrk="0" hangingPunct="1">
              <a:lnSpc>
                <a:spcPct val="115000"/>
              </a:lnSpc>
              <a:spcBef>
                <a:spcPts val="0"/>
              </a:spcBef>
              <a:spcAft>
                <a:spcPts val="800"/>
              </a:spcAft>
              <a:buClrTx/>
              <a:buSzPts val="1000"/>
              <a:buFontTx/>
              <a:buNone/>
              <a:tabLst>
                <a:tab pos="457200" algn="l"/>
              </a:tabLst>
              <a:defRPr/>
            </a:pPr>
            <a:endParaRPr kumimoji="0" lang="en-US" sz="1200" b="0" i="0" u="none" strike="noStrike" kern="100" cap="none" spc="0" normalizeH="0" baseline="0" noProof="0">
              <a:ln>
                <a:noFill/>
              </a:ln>
              <a:solidFill>
                <a:srgbClr val="000000"/>
              </a:solidFill>
              <a:effectLst/>
              <a:uLnTx/>
              <a:uFillTx/>
              <a:latin typeface="Aptos" panose="020B0004020202020204" pitchFamily="34" charset="0"/>
              <a:ea typeface="DengXian" panose="02010600030101010101" pitchFamily="2" charset="-122"/>
              <a:cs typeface="Times New Roman" panose="02020603050405020304" pitchFamily="18" charset="0"/>
            </a:endParaRPr>
          </a:p>
          <a:p>
            <a:pPr marL="0" marR="0" lvl="0" indent="0" algn="l" defTabSz="914377" rtl="0" eaLnBrk="1" fontAlgn="auto" latinLnBrk="0" hangingPunct="1">
              <a:lnSpc>
                <a:spcPct val="115000"/>
              </a:lnSpc>
              <a:spcBef>
                <a:spcPts val="0"/>
              </a:spcBef>
              <a:spcAft>
                <a:spcPts val="800"/>
              </a:spcAft>
              <a:buClrTx/>
              <a:buSzPts val="1000"/>
              <a:buFontTx/>
              <a:buNone/>
              <a:tabLst>
                <a:tab pos="457200" algn="l"/>
              </a:tabLst>
              <a:defRPr/>
            </a:pPr>
            <a:endParaRPr kumimoji="0" lang="en-US" sz="1200" b="0" i="0" u="none" strike="noStrike" kern="100" cap="none" spc="0" normalizeH="0" baseline="0" noProof="0">
              <a:ln>
                <a:noFill/>
              </a:ln>
              <a:solidFill>
                <a:srgbClr val="000000"/>
              </a:solidFill>
              <a:effectLst/>
              <a:uLnTx/>
              <a:uFillTx/>
              <a:latin typeface="Aptos" panose="020B0004020202020204" pitchFamily="34" charset="0"/>
              <a:ea typeface="DengXian" panose="02010600030101010101" pitchFamily="2" charset="-122"/>
              <a:cs typeface="Times New Roman" panose="02020603050405020304" pitchFamily="18" charset="0"/>
            </a:endParaRPr>
          </a:p>
          <a:p>
            <a:pPr marL="0" marR="0" lvl="0" indent="0" algn="l" defTabSz="914377" rtl="0" eaLnBrk="1" fontAlgn="auto" latinLnBrk="0" hangingPunct="1">
              <a:lnSpc>
                <a:spcPct val="115000"/>
              </a:lnSpc>
              <a:spcBef>
                <a:spcPts val="0"/>
              </a:spcBef>
              <a:spcAft>
                <a:spcPts val="800"/>
              </a:spcAft>
              <a:buClrTx/>
              <a:buSzPts val="1000"/>
              <a:buFontTx/>
              <a:buNone/>
              <a:tabLst>
                <a:tab pos="457200" algn="l"/>
              </a:tabLst>
              <a:defRPr/>
            </a:pPr>
            <a:endParaRPr kumimoji="0" lang="en-US" sz="1200" b="0" i="0" u="none" strike="noStrike" kern="100" cap="none" spc="0" normalizeH="0" baseline="0" noProof="0">
              <a:ln>
                <a:noFill/>
              </a:ln>
              <a:solidFill>
                <a:srgbClr val="000000"/>
              </a:solidFill>
              <a:effectLst/>
              <a:uLnTx/>
              <a:uFillTx/>
              <a:latin typeface="Aptos" panose="020B0004020202020204" pitchFamily="34" charset="0"/>
              <a:ea typeface="DengXian" panose="02010600030101010101" pitchFamily="2" charset="-122"/>
              <a:cs typeface="Times New Roman" panose="02020603050405020304" pitchFamily="18" charset="0"/>
            </a:endParaRPr>
          </a:p>
          <a:p>
            <a:pPr marL="0" marR="0" lvl="0" indent="0" algn="l" defTabSz="914377" rtl="0" eaLnBrk="1" fontAlgn="auto" latinLnBrk="0" hangingPunct="1">
              <a:lnSpc>
                <a:spcPct val="115000"/>
              </a:lnSpc>
              <a:spcBef>
                <a:spcPts val="0"/>
              </a:spcBef>
              <a:spcAft>
                <a:spcPts val="800"/>
              </a:spcAft>
              <a:buClrTx/>
              <a:buSzPts val="1000"/>
              <a:buFontTx/>
              <a:buNone/>
              <a:tabLst>
                <a:tab pos="457200" algn="l"/>
              </a:tabLst>
              <a:defRPr/>
            </a:pPr>
            <a:endParaRPr kumimoji="0" lang="en-US" sz="1200" b="0" i="0" u="none" strike="noStrike" kern="100" cap="none" spc="0" normalizeH="0" baseline="0" noProof="0">
              <a:ln>
                <a:noFill/>
              </a:ln>
              <a:solidFill>
                <a:srgbClr val="000000"/>
              </a:solidFill>
              <a:effectLst/>
              <a:uLnTx/>
              <a:uFillTx/>
              <a:latin typeface="Aptos" panose="020B0004020202020204" pitchFamily="34" charset="0"/>
              <a:ea typeface="DengXian" panose="02010600030101010101" pitchFamily="2" charset="-122"/>
              <a:cs typeface="Times New Roman" panose="02020603050405020304" pitchFamily="18" charset="0"/>
            </a:endParaRPr>
          </a:p>
          <a:p>
            <a:pPr marL="0" marR="0" lvl="0" indent="0" algn="l" defTabSz="914377" rtl="0" eaLnBrk="1" fontAlgn="auto" latinLnBrk="0" hangingPunct="1">
              <a:lnSpc>
                <a:spcPct val="115000"/>
              </a:lnSpc>
              <a:spcBef>
                <a:spcPts val="0"/>
              </a:spcBef>
              <a:spcAft>
                <a:spcPts val="800"/>
              </a:spcAft>
              <a:buClrTx/>
              <a:buSzPts val="1000"/>
              <a:buFontTx/>
              <a:buNone/>
              <a:tabLst>
                <a:tab pos="457200" algn="l"/>
              </a:tabLst>
              <a:defRPr/>
            </a:pPr>
            <a:endParaRPr kumimoji="0" lang="en-US" sz="1200" b="0" i="0" u="none" strike="noStrike" kern="100" cap="none" spc="0" normalizeH="0" baseline="0" noProof="0">
              <a:ln>
                <a:noFill/>
              </a:ln>
              <a:solidFill>
                <a:srgbClr val="000000"/>
              </a:solidFill>
              <a:effectLst/>
              <a:uLnTx/>
              <a:uFillTx/>
              <a:latin typeface="Aptos" panose="020B0004020202020204" pitchFamily="34" charset="0"/>
              <a:ea typeface="DengXian" panose="02010600030101010101" pitchFamily="2" charset="-122"/>
              <a:cs typeface="Times New Roman" panose="02020603050405020304" pitchFamily="18" charset="0"/>
            </a:endParaRPr>
          </a:p>
          <a:p>
            <a:pPr marL="171450" marR="0" lvl="0" indent="-171450" algn="l" defTabSz="914377" rtl="0" eaLnBrk="1" fontAlgn="auto" latinLnBrk="0" hangingPunct="1">
              <a:lnSpc>
                <a:spcPct val="115000"/>
              </a:lnSpc>
              <a:spcBef>
                <a:spcPts val="0"/>
              </a:spcBef>
              <a:spcAft>
                <a:spcPts val="800"/>
              </a:spcAft>
              <a:buClrTx/>
              <a:buSzPct val="100000"/>
              <a:buFont typeface="Arial" panose="020B0604020202020204" pitchFamily="34" charset="0"/>
              <a:buChar char="•"/>
              <a:tabLst>
                <a:tab pos="457200" algn="l"/>
              </a:tabLst>
              <a:defRPr/>
            </a:pPr>
            <a:r>
              <a:rPr kumimoji="0" lang="en-US" sz="1200" b="1" i="0" u="none" strike="noStrike" kern="100" cap="none" spc="0" normalizeH="0" baseline="0" noProof="0">
                <a:ln>
                  <a:noFill/>
                </a:ln>
                <a:solidFill>
                  <a:srgbClr val="000000"/>
                </a:solidFill>
                <a:effectLst/>
                <a:uLnTx/>
                <a:uFillTx/>
                <a:latin typeface="Aptos" panose="020B0004020202020204" pitchFamily="34" charset="0"/>
                <a:ea typeface="DengXian" panose="02010600030101010101" pitchFamily="2" charset="-122"/>
                <a:cs typeface="Times New Roman" panose="02020603050405020304" pitchFamily="18" charset="0"/>
              </a:rPr>
              <a:t>End of Life (EOL) Related? </a:t>
            </a:r>
            <a:r>
              <a:rPr kumimoji="0" lang="en-US" sz="1200" b="0" i="0" u="none" strike="noStrike" kern="100" cap="none" spc="0" normalizeH="0" baseline="0" noProof="0">
                <a:ln>
                  <a:noFill/>
                </a:ln>
                <a:solidFill>
                  <a:srgbClr val="000000"/>
                </a:solidFill>
                <a:effectLst/>
                <a:uLnTx/>
                <a:uFillTx/>
                <a:latin typeface="Aptos" panose="020B0004020202020204" pitchFamily="34" charset="0"/>
                <a:ea typeface="DengXian" panose="02010600030101010101" pitchFamily="2" charset="-122"/>
                <a:cs typeface="Times New Roman" panose="02020603050405020304" pitchFamily="18" charset="0"/>
              </a:rPr>
              <a:t>(Yes/No)</a:t>
            </a:r>
          </a:p>
          <a:p>
            <a:pPr marL="628639" marR="0" lvl="1" indent="-171450" algn="l" defTabSz="914377" rtl="0" eaLnBrk="1" fontAlgn="auto" latinLnBrk="0" hangingPunct="1">
              <a:lnSpc>
                <a:spcPct val="115000"/>
              </a:lnSpc>
              <a:spcBef>
                <a:spcPts val="0"/>
              </a:spcBef>
              <a:spcAft>
                <a:spcPts val="800"/>
              </a:spcAft>
              <a:buClrTx/>
              <a:buSzPct val="100000"/>
              <a:buFont typeface="Courier New" panose="02070309020205020404" pitchFamily="49" charset="0"/>
              <a:buChar char="o"/>
              <a:tabLst>
                <a:tab pos="457200" algn="l"/>
              </a:tabLst>
              <a:defRPr/>
            </a:pPr>
            <a:r>
              <a:rPr kumimoji="0" lang="en-US" sz="1200" b="1" i="0" u="none" strike="noStrike" kern="100" cap="none" spc="0" normalizeH="0" baseline="0" noProof="0">
                <a:ln>
                  <a:noFill/>
                </a:ln>
                <a:solidFill>
                  <a:srgbClr val="000000"/>
                </a:solidFill>
                <a:effectLst/>
                <a:uLnTx/>
                <a:uFillTx/>
                <a:latin typeface="Aptos" panose="020B0004020202020204" pitchFamily="34" charset="0"/>
                <a:ea typeface="DengXian" panose="02010600030101010101" pitchFamily="2" charset="-122"/>
                <a:cs typeface="Times New Roman" panose="02020603050405020304" pitchFamily="18" charset="0"/>
              </a:rPr>
              <a:t>If Yes, provide details:</a:t>
            </a:r>
            <a:r>
              <a:rPr kumimoji="0" lang="en-US" sz="1200" b="0" i="0" u="none" strike="noStrike" kern="100" cap="none" spc="0" normalizeH="0" baseline="0" noProof="0">
                <a:ln>
                  <a:noFill/>
                </a:ln>
                <a:solidFill>
                  <a:srgbClr val="000000"/>
                </a:solidFill>
                <a:effectLst/>
                <a:uLnTx/>
                <a:uFillTx/>
                <a:latin typeface="Aptos" panose="020B0004020202020204" pitchFamily="34" charset="0"/>
                <a:ea typeface="DengXian" panose="02010600030101010101" pitchFamily="2" charset="-122"/>
                <a:cs typeface="Times New Roman" panose="02020603050405020304" pitchFamily="18" charset="0"/>
              </a:rPr>
              <a:t> (HW/SW, etc.)</a:t>
            </a:r>
          </a:p>
        </p:txBody>
      </p:sp>
    </p:spTree>
    <p:extLst>
      <p:ext uri="{BB962C8B-B14F-4D97-AF65-F5344CB8AC3E}">
        <p14:creationId xmlns:p14="http://schemas.microsoft.com/office/powerpoint/2010/main" val="2722011840"/>
      </p:ext>
    </p:extLst>
  </p:cSld>
  <p:clrMapOvr>
    <a:masterClrMapping/>
  </p:clrMapOvr>
  <p:transition spd="slow">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257ED9B-D674-426E-9546-08377D8EF61F}"/>
              </a:ext>
            </a:extLst>
          </p:cNvPr>
          <p:cNvSpPr/>
          <p:nvPr/>
        </p:nvSpPr>
        <p:spPr>
          <a:xfrm>
            <a:off x="0" y="-13328"/>
            <a:ext cx="12192000" cy="1200587"/>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sp>
        <p:nvSpPr>
          <p:cNvPr id="5" name="Title 1">
            <a:extLst>
              <a:ext uri="{FF2B5EF4-FFF2-40B4-BE49-F238E27FC236}">
                <a16:creationId xmlns:a16="http://schemas.microsoft.com/office/drawing/2014/main" id="{F5633663-B550-5B56-010E-563F056524FC}"/>
              </a:ext>
            </a:extLst>
          </p:cNvPr>
          <p:cNvSpPr>
            <a:spLocks noGrp="1"/>
          </p:cNvSpPr>
          <p:nvPr>
            <p:ph type="title"/>
          </p:nvPr>
        </p:nvSpPr>
        <p:spPr>
          <a:xfrm>
            <a:off x="381001" y="342901"/>
            <a:ext cx="11430000" cy="443198"/>
          </a:xfrm>
        </p:spPr>
        <p:txBody>
          <a:bodyPr/>
          <a:lstStyle/>
          <a:p>
            <a:r>
              <a:rPr lang="en-US">
                <a:solidFill>
                  <a:schemeClr val="tx2"/>
                </a:solidFill>
              </a:rPr>
              <a:t>Dell IT Service Requirements</a:t>
            </a:r>
          </a:p>
        </p:txBody>
      </p:sp>
      <p:sp>
        <p:nvSpPr>
          <p:cNvPr id="12" name="TextBox 11">
            <a:extLst>
              <a:ext uri="{FF2B5EF4-FFF2-40B4-BE49-F238E27FC236}">
                <a16:creationId xmlns:a16="http://schemas.microsoft.com/office/drawing/2014/main" id="{777DFE26-1CF0-E858-4AC8-D308ADCA3D2F}"/>
              </a:ext>
            </a:extLst>
          </p:cNvPr>
          <p:cNvSpPr txBox="1"/>
          <p:nvPr/>
        </p:nvSpPr>
        <p:spPr>
          <a:xfrm>
            <a:off x="152399" y="1266489"/>
            <a:ext cx="11591925" cy="5105757"/>
          </a:xfrm>
          <a:prstGeom prst="rect">
            <a:avLst/>
          </a:prstGeom>
          <a:noFill/>
        </p:spPr>
        <p:txBody>
          <a:bodyPr wrap="square">
            <a:spAutoFit/>
          </a:bodyPr>
          <a:lstStyle/>
          <a:p>
            <a:pPr marL="171450" marR="0" lvl="0" indent="-171450" algn="l" defTabSz="914377" rtl="0" eaLnBrk="1" fontAlgn="auto" latinLnBrk="0" hangingPunct="1">
              <a:lnSpc>
                <a:spcPct val="115000"/>
              </a:lnSpc>
              <a:spcBef>
                <a:spcPts val="0"/>
              </a:spcBef>
              <a:spcAft>
                <a:spcPts val="800"/>
              </a:spcAft>
              <a:buClrTx/>
              <a:buSzPct val="100000"/>
              <a:buFont typeface="Arial" panose="020B0604020202020204" pitchFamily="34" charset="0"/>
              <a:buChar char="•"/>
              <a:tabLst>
                <a:tab pos="457200" algn="l"/>
              </a:tabLst>
              <a:defRPr/>
            </a:pPr>
            <a:r>
              <a:rPr kumimoji="0" lang="en-US" sz="1200" b="1" i="0" u="none" strike="noStrike" kern="100" cap="none" spc="0" normalizeH="0" baseline="0" noProof="0">
                <a:ln>
                  <a:noFill/>
                </a:ln>
                <a:solidFill>
                  <a:srgbClr val="000000"/>
                </a:solidFill>
                <a:effectLst/>
                <a:uLnTx/>
                <a:uFillTx/>
                <a:latin typeface="Aptos" panose="020B0004020202020204" pitchFamily="34" charset="0"/>
                <a:ea typeface="DengXian" panose="02010600030101010101" pitchFamily="2" charset="-122"/>
                <a:cs typeface="Times New Roman" panose="02020603050405020304" pitchFamily="18" charset="0"/>
              </a:rPr>
              <a:t>Standard Shared Services?</a:t>
            </a:r>
            <a:r>
              <a:rPr kumimoji="0" lang="en-US" sz="1200" b="0" i="0" u="none" strike="noStrike" kern="100" cap="none" spc="0" normalizeH="0" baseline="0" noProof="0">
                <a:ln>
                  <a:noFill/>
                </a:ln>
                <a:solidFill>
                  <a:srgbClr val="000000"/>
                </a:solidFill>
                <a:effectLst/>
                <a:uLnTx/>
                <a:uFillTx/>
                <a:latin typeface="Aptos" panose="020B0004020202020204" pitchFamily="34" charset="0"/>
                <a:ea typeface="DengXian" panose="02010600030101010101" pitchFamily="2" charset="-122"/>
                <a:cs typeface="Times New Roman" panose="02020603050405020304" pitchFamily="18" charset="0"/>
              </a:rPr>
              <a:t> (Yes/No)</a:t>
            </a:r>
          </a:p>
          <a:p>
            <a:pPr marL="342900" marR="0" lvl="0" indent="-171450" algn="l" defTabSz="914377" rtl="0" eaLnBrk="1" fontAlgn="auto" latinLnBrk="0" hangingPunct="1">
              <a:lnSpc>
                <a:spcPct val="115000"/>
              </a:lnSpc>
              <a:spcBef>
                <a:spcPts val="0"/>
              </a:spcBef>
              <a:spcAft>
                <a:spcPts val="800"/>
              </a:spcAft>
              <a:buClrTx/>
              <a:buSzPts val="1000"/>
              <a:buFont typeface="Courier New" panose="02070309020205020404" pitchFamily="49" charset="0"/>
              <a:buChar char="o"/>
              <a:tabLst>
                <a:tab pos="914400" algn="l"/>
              </a:tabLst>
              <a:defRPr/>
            </a:pPr>
            <a:r>
              <a:rPr kumimoji="0" lang="en-US" sz="1200" b="1" i="0" u="none" strike="noStrike" kern="100" cap="none" spc="0" normalizeH="0" baseline="0" noProof="0">
                <a:ln>
                  <a:noFill/>
                </a:ln>
                <a:solidFill>
                  <a:srgbClr val="000000"/>
                </a:solidFill>
                <a:effectLst/>
                <a:uLnTx/>
                <a:uFillTx/>
                <a:latin typeface="Aptos" panose="020B0004020202020204" pitchFamily="34" charset="0"/>
                <a:ea typeface="DengXian" panose="02010600030101010101" pitchFamily="2" charset="-122"/>
                <a:cs typeface="Times New Roman" panose="02020603050405020304" pitchFamily="18" charset="0"/>
              </a:rPr>
              <a:t>If No, Justification:</a:t>
            </a:r>
            <a:r>
              <a:rPr kumimoji="0" lang="en-US" sz="1200" b="0" i="0" u="none" strike="noStrike" kern="100" cap="none" spc="0" normalizeH="0" baseline="0" noProof="0">
                <a:ln>
                  <a:noFill/>
                </a:ln>
                <a:solidFill>
                  <a:srgbClr val="000000"/>
                </a:solidFill>
                <a:effectLst/>
                <a:uLnTx/>
                <a:uFillTx/>
                <a:latin typeface="Aptos" panose="020B0004020202020204" pitchFamily="34" charset="0"/>
                <a:ea typeface="DengXian" panose="02010600030101010101" pitchFamily="2" charset="-122"/>
                <a:cs typeface="Times New Roman" panose="02020603050405020304" pitchFamily="18" charset="0"/>
              </a:rPr>
              <a:t> (Explain why standard services are insufficient)</a:t>
            </a:r>
          </a:p>
          <a:p>
            <a:pPr marL="457200" marR="0" lvl="1" indent="0" algn="l" defTabSz="914377" rtl="0" eaLnBrk="1" fontAlgn="auto" latinLnBrk="0" hangingPunct="1">
              <a:lnSpc>
                <a:spcPct val="115000"/>
              </a:lnSpc>
              <a:spcBef>
                <a:spcPts val="0"/>
              </a:spcBef>
              <a:spcAft>
                <a:spcPts val="800"/>
              </a:spcAft>
              <a:buClrTx/>
              <a:buSzPts val="1000"/>
              <a:buFontTx/>
              <a:buNone/>
              <a:tabLst>
                <a:tab pos="914400" algn="l"/>
              </a:tabLst>
              <a:defRPr/>
            </a:pPr>
            <a:endParaRPr kumimoji="0" lang="en-US" sz="1200" b="0" i="0" u="none" strike="noStrike" kern="100" cap="none" spc="0" normalizeH="0" baseline="0" noProof="0">
              <a:ln>
                <a:noFill/>
              </a:ln>
              <a:solidFill>
                <a:srgbClr val="000000"/>
              </a:solidFill>
              <a:effectLst/>
              <a:uLnTx/>
              <a:uFillTx/>
              <a:latin typeface="Aptos" panose="020B0004020202020204" pitchFamily="34" charset="0"/>
              <a:ea typeface="DengXian" panose="02010600030101010101" pitchFamily="2" charset="-122"/>
              <a:cs typeface="Times New Roman" panose="02020603050405020304" pitchFamily="18" charset="0"/>
            </a:endParaRPr>
          </a:p>
          <a:p>
            <a:pPr marL="742950" marR="0" lvl="1" indent="-285750" algn="l" defTabSz="914377" rtl="0" eaLnBrk="1" fontAlgn="auto" latinLnBrk="0" hangingPunct="1">
              <a:lnSpc>
                <a:spcPct val="115000"/>
              </a:lnSpc>
              <a:spcBef>
                <a:spcPts val="0"/>
              </a:spcBef>
              <a:spcAft>
                <a:spcPts val="800"/>
              </a:spcAft>
              <a:buClrTx/>
              <a:buSzPts val="1000"/>
              <a:buFont typeface="Courier New" panose="02070309020205020404" pitchFamily="49" charset="0"/>
              <a:buChar char="o"/>
              <a:tabLst>
                <a:tab pos="914400" algn="l"/>
              </a:tabLst>
              <a:defRPr/>
            </a:pPr>
            <a:endParaRPr kumimoji="0" lang="en-US" sz="1200" b="0" i="0" u="none" strike="noStrike" kern="100" cap="none" spc="0" normalizeH="0" baseline="0" noProof="0">
              <a:ln>
                <a:noFill/>
              </a:ln>
              <a:solidFill>
                <a:srgbClr val="000000"/>
              </a:solidFill>
              <a:effectLst/>
              <a:uLnTx/>
              <a:uFillTx/>
              <a:latin typeface="Aptos" panose="020B0004020202020204" pitchFamily="34" charset="0"/>
              <a:ea typeface="DengXian" panose="02010600030101010101" pitchFamily="2" charset="-122"/>
              <a:cs typeface="Times New Roman" panose="02020603050405020304" pitchFamily="18" charset="0"/>
            </a:endParaRPr>
          </a:p>
          <a:p>
            <a:pPr marL="742950" marR="0" lvl="1" indent="-285750" algn="l" defTabSz="914377" rtl="0" eaLnBrk="1" fontAlgn="auto" latinLnBrk="0" hangingPunct="1">
              <a:lnSpc>
                <a:spcPct val="115000"/>
              </a:lnSpc>
              <a:spcBef>
                <a:spcPts val="0"/>
              </a:spcBef>
              <a:spcAft>
                <a:spcPts val="800"/>
              </a:spcAft>
              <a:buClrTx/>
              <a:buSzPts val="1000"/>
              <a:buFont typeface="Courier New" panose="02070309020205020404" pitchFamily="49" charset="0"/>
              <a:buChar char="o"/>
              <a:tabLst>
                <a:tab pos="914400" algn="l"/>
              </a:tabLst>
              <a:defRPr/>
            </a:pPr>
            <a:endParaRPr kumimoji="0" lang="en-US" sz="1200" b="0" i="0" u="none" strike="noStrike" kern="100" cap="none" spc="0" normalizeH="0" baseline="0" noProof="0">
              <a:ln>
                <a:noFill/>
              </a:ln>
              <a:solidFill>
                <a:srgbClr val="000000"/>
              </a:solidFill>
              <a:effectLst/>
              <a:uLnTx/>
              <a:uFillTx/>
              <a:latin typeface="Aptos" panose="020B0004020202020204" pitchFamily="34" charset="0"/>
              <a:ea typeface="DengXian" panose="02010600030101010101" pitchFamily="2" charset="-122"/>
              <a:cs typeface="Times New Roman" panose="02020603050405020304" pitchFamily="18" charset="0"/>
            </a:endParaRP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a:ln>
                  <a:noFill/>
                </a:ln>
                <a:solidFill>
                  <a:srgbClr val="000000"/>
                </a:solidFill>
                <a:effectLst/>
                <a:uLnTx/>
                <a:uFillTx/>
                <a:latin typeface="Aptos" panose="020B0004020202020204" pitchFamily="34" charset="0"/>
                <a:ea typeface="DengXian" panose="02010600030101010101" pitchFamily="2" charset="-122"/>
                <a:cs typeface="Times New Roman" panose="02020603050405020304" pitchFamily="18" charset="0"/>
              </a:rPr>
              <a:t>Specific </a:t>
            </a:r>
            <a:r>
              <a:rPr kumimoji="0" lang="en-US" sz="1200" b="1" i="0" u="sng" strike="noStrike" kern="1200" cap="none" spc="0" normalizeH="0" baseline="0" noProof="0">
                <a:ln>
                  <a:noFill/>
                </a:ln>
                <a:solidFill>
                  <a:srgbClr val="000000"/>
                </a:solidFill>
                <a:effectLst/>
                <a:uLnTx/>
                <a:uFillTx/>
                <a:latin typeface="Aptos" panose="020B0004020202020204" pitchFamily="34" charset="0"/>
                <a:ea typeface="DengXian" panose="02010600030101010101" pitchFamily="2" charset="-122"/>
                <a:cs typeface="Times New Roman" panose="02020603050405020304" pitchFamily="18" charset="0"/>
              </a:rPr>
              <a:t>Standard</a:t>
            </a:r>
            <a:r>
              <a:rPr kumimoji="0" lang="en-US" sz="1200" b="1" i="0" u="none" strike="noStrike" kern="1200" cap="none" spc="0" normalizeH="0" baseline="0" noProof="0">
                <a:ln>
                  <a:noFill/>
                </a:ln>
                <a:solidFill>
                  <a:srgbClr val="000000"/>
                </a:solidFill>
                <a:effectLst/>
                <a:uLnTx/>
                <a:uFillTx/>
                <a:latin typeface="Aptos" panose="020B0004020202020204" pitchFamily="34" charset="0"/>
                <a:ea typeface="DengXian" panose="02010600030101010101" pitchFamily="2" charset="-122"/>
                <a:cs typeface="Times New Roman" panose="02020603050405020304" pitchFamily="18" charset="0"/>
              </a:rPr>
              <a:t> Services Needed:</a:t>
            </a:r>
            <a:r>
              <a:rPr kumimoji="0" lang="en-US" sz="1200" b="0" i="0" u="none" strike="noStrike" kern="1200" cap="none" spc="0" normalizeH="0" baseline="0" noProof="0">
                <a:ln>
                  <a:noFill/>
                </a:ln>
                <a:solidFill>
                  <a:srgbClr val="000000"/>
                </a:solidFill>
                <a:effectLst/>
                <a:uLnTx/>
                <a:uFillTx/>
                <a:latin typeface="Aptos" panose="020B0004020202020204" pitchFamily="34" charset="0"/>
                <a:ea typeface="DengXian" panose="02010600030101010101" pitchFamily="2" charset="-122"/>
                <a:cs typeface="Times New Roman" panose="02020603050405020304" pitchFamily="18" charset="0"/>
              </a:rPr>
              <a:t> (List required services such as DDC, KOB, DATA, etc.)</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200" b="0" i="0" u="none" strike="noStrike" kern="100" cap="none" spc="0" normalizeH="0" baseline="0" noProof="0">
              <a:ln>
                <a:noFill/>
              </a:ln>
              <a:solidFill>
                <a:srgbClr val="000000"/>
              </a:solidFill>
              <a:effectLst/>
              <a:uLnTx/>
              <a:uFillTx/>
              <a:latin typeface="Aptos" panose="020B0004020202020204" pitchFamily="34" charset="0"/>
              <a:ea typeface="DengXian" panose="02010600030101010101" pitchFamily="2" charset="-122"/>
              <a:cs typeface="Times New Roman" panose="02020603050405020304" pitchFamily="18"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200" b="0" i="0" u="none" strike="noStrike" kern="100" cap="none" spc="0" normalizeH="0" baseline="0" noProof="0">
              <a:ln>
                <a:noFill/>
              </a:ln>
              <a:solidFill>
                <a:srgbClr val="000000"/>
              </a:solidFill>
              <a:effectLst/>
              <a:uLnTx/>
              <a:uFillTx/>
              <a:latin typeface="Aptos" panose="020B0004020202020204" pitchFamily="34" charset="0"/>
              <a:ea typeface="DengXian" panose="02010600030101010101" pitchFamily="2" charset="-122"/>
              <a:cs typeface="Times New Roman" panose="02020603050405020304" pitchFamily="18"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200" b="0" i="0" u="none" strike="noStrike" kern="100" cap="none" spc="0" normalizeH="0" baseline="0" noProof="0">
              <a:ln>
                <a:noFill/>
              </a:ln>
              <a:solidFill>
                <a:srgbClr val="000000"/>
              </a:solidFill>
              <a:effectLst/>
              <a:uLnTx/>
              <a:uFillTx/>
              <a:latin typeface="Aptos" panose="020B0004020202020204" pitchFamily="34" charset="0"/>
              <a:ea typeface="DengXian" panose="02010600030101010101" pitchFamily="2" charset="-122"/>
              <a:cs typeface="Times New Roman" panose="02020603050405020304" pitchFamily="18"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Aptos" panose="020B0004020202020204" pitchFamily="34" charset="0"/>
              <a:ea typeface="DengXian" panose="02010600030101010101" pitchFamily="2" charset="-122"/>
              <a:cs typeface="Times New Roman" panose="02020603050405020304" pitchFamily="18"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Aptos" panose="020B0004020202020204" pitchFamily="34" charset="0"/>
              <a:ea typeface="DengXian" panose="02010600030101010101" pitchFamily="2" charset="-122"/>
              <a:cs typeface="Times New Roman" panose="02020603050405020304" pitchFamily="18"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Aptos" panose="020B0004020202020204" pitchFamily="34" charset="0"/>
              <a:ea typeface="DengXian" panose="02010600030101010101" pitchFamily="2" charset="-122"/>
              <a:cs typeface="Times New Roman" panose="02020603050405020304" pitchFamily="18" charset="0"/>
            </a:endParaRP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a:ln>
                  <a:noFill/>
                </a:ln>
                <a:solidFill>
                  <a:srgbClr val="000000"/>
                </a:solidFill>
                <a:effectLst/>
                <a:uLnTx/>
                <a:uFillTx/>
                <a:latin typeface="Aptos" panose="020B0004020202020204" pitchFamily="34" charset="0"/>
                <a:ea typeface="DengXian" panose="02010600030101010101" pitchFamily="2" charset="-122"/>
                <a:cs typeface="Times New Roman" panose="02020603050405020304" pitchFamily="18" charset="0"/>
              </a:rPr>
              <a:t>Specific </a:t>
            </a:r>
            <a:r>
              <a:rPr kumimoji="0" lang="en-US" sz="1200" b="1" i="0" u="sng" strike="noStrike" kern="1200" cap="none" spc="0" normalizeH="0" baseline="0" noProof="0">
                <a:ln>
                  <a:noFill/>
                </a:ln>
                <a:solidFill>
                  <a:srgbClr val="000000"/>
                </a:solidFill>
                <a:effectLst/>
                <a:uLnTx/>
                <a:uFillTx/>
                <a:latin typeface="Aptos" panose="020B0004020202020204" pitchFamily="34" charset="0"/>
                <a:ea typeface="DengXian" panose="02010600030101010101" pitchFamily="2" charset="-122"/>
                <a:cs typeface="Times New Roman" panose="02020603050405020304" pitchFamily="18" charset="0"/>
              </a:rPr>
              <a:t>Non-Standard</a:t>
            </a:r>
            <a:r>
              <a:rPr kumimoji="0" lang="en-US" sz="1200" b="1" i="0" u="none" strike="noStrike" kern="1200" cap="none" spc="0" normalizeH="0" baseline="0" noProof="0">
                <a:ln>
                  <a:noFill/>
                </a:ln>
                <a:solidFill>
                  <a:srgbClr val="000000"/>
                </a:solidFill>
                <a:effectLst/>
                <a:uLnTx/>
                <a:uFillTx/>
                <a:latin typeface="Aptos" panose="020B0004020202020204" pitchFamily="34" charset="0"/>
                <a:ea typeface="DengXian" panose="02010600030101010101" pitchFamily="2" charset="-122"/>
                <a:cs typeface="Times New Roman" panose="02020603050405020304" pitchFamily="18" charset="0"/>
              </a:rPr>
              <a:t> Services Needed:</a:t>
            </a:r>
            <a:r>
              <a:rPr kumimoji="0" lang="en-US" sz="1200" b="0" i="0" u="none" strike="noStrike" kern="1200" cap="none" spc="0" normalizeH="0" baseline="0" noProof="0">
                <a:ln>
                  <a:noFill/>
                </a:ln>
                <a:solidFill>
                  <a:srgbClr val="000000"/>
                </a:solidFill>
                <a:effectLst/>
                <a:uLnTx/>
                <a:uFillTx/>
                <a:latin typeface="Aptos" panose="020B0004020202020204" pitchFamily="34" charset="0"/>
                <a:ea typeface="DengXian" panose="02010600030101010101" pitchFamily="2" charset="-122"/>
                <a:cs typeface="Times New Roman" panose="02020603050405020304" pitchFamily="18" charset="0"/>
              </a:rPr>
              <a:t> (List required services) </a:t>
            </a:r>
            <a:r>
              <a:rPr kumimoji="0" lang="en-US" sz="1200" b="0" i="1" u="none" strike="noStrike" kern="1200" cap="none" spc="0" normalizeH="0" baseline="0" noProof="0">
                <a:ln>
                  <a:noFill/>
                </a:ln>
                <a:solidFill>
                  <a:srgbClr val="000000"/>
                </a:solidFill>
                <a:effectLst/>
                <a:uLnTx/>
                <a:uFillTx/>
                <a:latin typeface="Aptos" panose="020B0004020202020204" pitchFamily="34" charset="0"/>
                <a:ea typeface="DengXian" panose="02010600030101010101" pitchFamily="2" charset="-122"/>
                <a:cs typeface="Times New Roman" panose="02020603050405020304" pitchFamily="18" charset="0"/>
              </a:rPr>
              <a:t>non-standard asks may need to be re-assessed and may not be approved</a:t>
            </a:r>
            <a:endParaRPr kumimoji="0" lang="en-US" sz="1200" b="0" i="0" u="none" strike="noStrike" kern="100" cap="none" spc="0" normalizeH="0" baseline="0" noProof="0">
              <a:ln>
                <a:noFill/>
              </a:ln>
              <a:solidFill>
                <a:srgbClr val="000000"/>
              </a:solidFill>
              <a:effectLst/>
              <a:uLnTx/>
              <a:uFillTx/>
              <a:latin typeface="Aptos" panose="020B0004020202020204" pitchFamily="34" charset="0"/>
              <a:ea typeface="DengXian" panose="02010600030101010101" pitchFamily="2" charset="-122"/>
              <a:cs typeface="Times New Roman" panose="02020603050405020304" pitchFamily="18"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200" b="0" i="0" u="none" strike="noStrike" kern="100" cap="none" spc="0" normalizeH="0" baseline="0" noProof="0">
              <a:ln>
                <a:noFill/>
              </a:ln>
              <a:solidFill>
                <a:srgbClr val="000000"/>
              </a:solidFill>
              <a:effectLst/>
              <a:uLnTx/>
              <a:uFillTx/>
              <a:latin typeface="Aptos" panose="020B0004020202020204" pitchFamily="34" charset="0"/>
              <a:ea typeface="DengXian" panose="02010600030101010101" pitchFamily="2" charset="-122"/>
              <a:cs typeface="Times New Roman" panose="02020603050405020304" pitchFamily="18" charset="0"/>
            </a:endParaRPr>
          </a:p>
          <a:p>
            <a:pPr marL="0" marR="0" lvl="0" indent="0" algn="l" defTabSz="914377" rtl="0" eaLnBrk="1" fontAlgn="auto" latinLnBrk="0" hangingPunct="1">
              <a:lnSpc>
                <a:spcPct val="115000"/>
              </a:lnSpc>
              <a:spcBef>
                <a:spcPts val="0"/>
              </a:spcBef>
              <a:spcAft>
                <a:spcPts val="800"/>
              </a:spcAft>
              <a:buClrTx/>
              <a:buSzPts val="1000"/>
              <a:buFontTx/>
              <a:buNone/>
              <a:tabLst>
                <a:tab pos="457200" algn="l"/>
              </a:tabLst>
              <a:defRPr/>
            </a:pPr>
            <a:endParaRPr kumimoji="0" lang="en-US" sz="1200" b="0" i="0" u="none" strike="noStrike" kern="100" cap="none" spc="0" normalizeH="0" baseline="0" noProof="0">
              <a:ln>
                <a:noFill/>
              </a:ln>
              <a:solidFill>
                <a:srgbClr val="000000"/>
              </a:solidFill>
              <a:effectLst/>
              <a:uLnTx/>
              <a:uFillTx/>
              <a:latin typeface="Aptos" panose="020B0004020202020204" pitchFamily="34" charset="0"/>
              <a:ea typeface="DengXian" panose="02010600030101010101" pitchFamily="2" charset="-122"/>
              <a:cs typeface="Times New Roman" panose="02020603050405020304" pitchFamily="18" charset="0"/>
            </a:endParaRPr>
          </a:p>
          <a:p>
            <a:pPr marL="0" marR="0" lvl="0" indent="0" algn="l" defTabSz="914377" rtl="0" eaLnBrk="1" fontAlgn="auto" latinLnBrk="0" hangingPunct="1">
              <a:lnSpc>
                <a:spcPct val="115000"/>
              </a:lnSpc>
              <a:spcBef>
                <a:spcPts val="0"/>
              </a:spcBef>
              <a:spcAft>
                <a:spcPts val="800"/>
              </a:spcAft>
              <a:buClrTx/>
              <a:buSzPts val="1000"/>
              <a:buFontTx/>
              <a:buNone/>
              <a:tabLst>
                <a:tab pos="457200" algn="l"/>
              </a:tabLst>
              <a:defRPr/>
            </a:pPr>
            <a:endParaRPr kumimoji="0" lang="en-US" sz="1200" b="0" i="0" u="none" strike="noStrike" kern="100" cap="none" spc="0" normalizeH="0" baseline="0" noProof="0">
              <a:ln>
                <a:noFill/>
              </a:ln>
              <a:solidFill>
                <a:srgbClr val="000000"/>
              </a:solidFill>
              <a:effectLst/>
              <a:uLnTx/>
              <a:uFillTx/>
              <a:latin typeface="Aptos" panose="020B0004020202020204" pitchFamily="34" charset="0"/>
              <a:ea typeface="DengXian" panose="02010600030101010101" pitchFamily="2" charset="-122"/>
              <a:cs typeface="Times New Roman" panose="02020603050405020304" pitchFamily="18" charset="0"/>
            </a:endParaRPr>
          </a:p>
          <a:p>
            <a:pPr marL="0" marR="0" lvl="0" indent="0" algn="l" defTabSz="914377" rtl="0" eaLnBrk="1" fontAlgn="auto" latinLnBrk="0" hangingPunct="1">
              <a:lnSpc>
                <a:spcPct val="115000"/>
              </a:lnSpc>
              <a:spcBef>
                <a:spcPts val="0"/>
              </a:spcBef>
              <a:spcAft>
                <a:spcPts val="800"/>
              </a:spcAft>
              <a:buClrTx/>
              <a:buSzPts val="1000"/>
              <a:buFontTx/>
              <a:buNone/>
              <a:tabLst>
                <a:tab pos="457200" algn="l"/>
              </a:tabLst>
              <a:defRPr/>
            </a:pPr>
            <a:endParaRPr kumimoji="0" lang="en-US" sz="1200" b="0" i="0" u="none" strike="noStrike" kern="100" cap="none" spc="0" normalizeH="0" baseline="0" noProof="0">
              <a:ln>
                <a:noFill/>
              </a:ln>
              <a:solidFill>
                <a:srgbClr val="000000"/>
              </a:solidFill>
              <a:effectLst/>
              <a:uLnTx/>
              <a:uFillTx/>
              <a:latin typeface="Aptos" panose="020B0004020202020204" pitchFamily="34" charset="0"/>
              <a:ea typeface="DengXian" panose="02010600030101010101" pitchFamily="2" charset="-122"/>
              <a:cs typeface="Times New Roman" panose="02020603050405020304" pitchFamily="18" charset="0"/>
            </a:endParaRPr>
          </a:p>
          <a:p>
            <a:pPr marL="171450" marR="0" lvl="0" indent="-171450" algn="l" defTabSz="914377" rtl="0" eaLnBrk="1" fontAlgn="auto" latinLnBrk="0" hangingPunct="1">
              <a:lnSpc>
                <a:spcPct val="115000"/>
              </a:lnSpc>
              <a:spcBef>
                <a:spcPts val="0"/>
              </a:spcBef>
              <a:spcAft>
                <a:spcPts val="800"/>
              </a:spcAft>
              <a:buClrTx/>
              <a:buSzPct val="100000"/>
              <a:buFont typeface="Arial" panose="020B0604020202020204" pitchFamily="34" charset="0"/>
              <a:buChar char="•"/>
              <a:tabLst>
                <a:tab pos="457200" algn="l"/>
              </a:tabLst>
              <a:defRPr/>
            </a:pPr>
            <a:r>
              <a:rPr kumimoji="0" lang="en-US" sz="1200" b="1" i="0" u="none" strike="noStrike" kern="1200" cap="none" spc="0" normalizeH="0" baseline="0" noProof="0">
                <a:ln>
                  <a:noFill/>
                </a:ln>
                <a:solidFill>
                  <a:srgbClr val="000000"/>
                </a:solidFill>
                <a:effectLst/>
                <a:uLnTx/>
                <a:uFillTx/>
                <a:latin typeface="Aptos" panose="020B0004020202020204" pitchFamily="34" charset="0"/>
                <a:ea typeface="DengXian" panose="02010600030101010101" pitchFamily="2" charset="-122"/>
                <a:cs typeface="Times New Roman" panose="02020603050405020304" pitchFamily="18" charset="0"/>
              </a:rPr>
              <a:t>Security: DMZ/PCI Zones Required? </a:t>
            </a:r>
            <a:r>
              <a:rPr kumimoji="0" lang="en-US" sz="1200" b="0" i="0" u="none" strike="noStrike" kern="100" cap="none" spc="0" normalizeH="0" baseline="0" noProof="0">
                <a:ln>
                  <a:noFill/>
                </a:ln>
                <a:solidFill>
                  <a:srgbClr val="000000"/>
                </a:solidFill>
                <a:effectLst/>
                <a:uLnTx/>
                <a:uFillTx/>
                <a:latin typeface="Aptos" panose="020B0004020202020204" pitchFamily="34" charset="0"/>
                <a:ea typeface="DengXian" panose="02010600030101010101" pitchFamily="2" charset="-122"/>
                <a:cs typeface="Times New Roman" panose="02020603050405020304" pitchFamily="18" charset="0"/>
              </a:rPr>
              <a:t>(Yes/No)</a:t>
            </a:r>
          </a:p>
          <a:p>
            <a:pPr marL="0" marR="0" lvl="0" indent="0" algn="l" defTabSz="914377" rtl="0" eaLnBrk="1" fontAlgn="auto" latinLnBrk="0" hangingPunct="1">
              <a:lnSpc>
                <a:spcPct val="115000"/>
              </a:lnSpc>
              <a:spcBef>
                <a:spcPts val="0"/>
              </a:spcBef>
              <a:spcAft>
                <a:spcPts val="800"/>
              </a:spcAft>
              <a:buClrTx/>
              <a:buSzPts val="1000"/>
              <a:buFontTx/>
              <a:buNone/>
              <a:tabLst>
                <a:tab pos="457200" algn="l"/>
              </a:tabLst>
              <a:defRPr/>
            </a:pPr>
            <a:endParaRPr kumimoji="0" lang="en-US" sz="1200" b="0" i="0" u="none" strike="noStrike" kern="100" cap="none" spc="0" normalizeH="0" baseline="0" noProof="0">
              <a:ln>
                <a:noFill/>
              </a:ln>
              <a:solidFill>
                <a:srgbClr val="000000"/>
              </a:solidFill>
              <a:effectLst/>
              <a:uLnTx/>
              <a:uFillTx/>
              <a:latin typeface="Aptos" panose="020B0004020202020204" pitchFamily="34" charset="0"/>
              <a:ea typeface="DengXian" panose="02010600030101010101" pitchFamily="2" charset="-122"/>
              <a:cs typeface="Times New Roman" panose="02020603050405020304" pitchFamily="18" charset="0"/>
            </a:endParaRPr>
          </a:p>
          <a:p>
            <a:pPr marL="0" marR="0" lvl="0" indent="0" algn="l" defTabSz="914377" rtl="0" eaLnBrk="1" fontAlgn="auto" latinLnBrk="0" hangingPunct="1">
              <a:lnSpc>
                <a:spcPct val="115000"/>
              </a:lnSpc>
              <a:spcBef>
                <a:spcPts val="0"/>
              </a:spcBef>
              <a:spcAft>
                <a:spcPts val="800"/>
              </a:spcAft>
              <a:buClrTx/>
              <a:buSzPts val="1000"/>
              <a:buFontTx/>
              <a:buNone/>
              <a:tabLst>
                <a:tab pos="457200" algn="l"/>
              </a:tabLst>
              <a:defRPr/>
            </a:pPr>
            <a:endParaRPr kumimoji="0" lang="en-US" sz="1200" b="0" i="0" u="none" strike="noStrike" kern="100" cap="none" spc="0" normalizeH="0" baseline="0" noProof="0">
              <a:ln>
                <a:noFill/>
              </a:ln>
              <a:solidFill>
                <a:srgbClr val="000000"/>
              </a:solidFill>
              <a:effectLst/>
              <a:uLnTx/>
              <a:uFillTx/>
              <a:latin typeface="Aptos" panose="020B0004020202020204" pitchFamily="34" charset="0"/>
              <a:ea typeface="DengXian" panose="02010600030101010101" pitchFamily="2" charset="-122"/>
              <a:cs typeface="Times New Roman" panose="02020603050405020304" pitchFamily="18" charset="0"/>
            </a:endParaRPr>
          </a:p>
        </p:txBody>
      </p:sp>
      <p:sp>
        <p:nvSpPr>
          <p:cNvPr id="2" name="TextBox 1">
            <a:extLst>
              <a:ext uri="{FF2B5EF4-FFF2-40B4-BE49-F238E27FC236}">
                <a16:creationId xmlns:a16="http://schemas.microsoft.com/office/drawing/2014/main" id="{78B2FDD4-3FDE-0F81-9F28-2FE558685BE4}"/>
              </a:ext>
            </a:extLst>
          </p:cNvPr>
          <p:cNvSpPr txBox="1"/>
          <p:nvPr/>
        </p:nvSpPr>
        <p:spPr>
          <a:xfrm>
            <a:off x="10661277" y="65902"/>
            <a:ext cx="1340224" cy="276999"/>
          </a:xfrm>
          <a:prstGeom prst="rect">
            <a:avLst/>
          </a:prstGeom>
          <a:solidFill>
            <a:srgbClr val="FFFF00"/>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444444"/>
                </a:solidFill>
                <a:effectLst/>
                <a:uLnTx/>
                <a:uFillTx/>
                <a:latin typeface="Arial"/>
                <a:ea typeface="+mn-ea"/>
                <a:cs typeface="+mn-cs"/>
              </a:rPr>
              <a:t>Draft</a:t>
            </a:r>
          </a:p>
        </p:txBody>
      </p:sp>
    </p:spTree>
    <p:extLst>
      <p:ext uri="{BB962C8B-B14F-4D97-AF65-F5344CB8AC3E}">
        <p14:creationId xmlns:p14="http://schemas.microsoft.com/office/powerpoint/2010/main" val="2877124426"/>
      </p:ext>
    </p:extLst>
  </p:cSld>
  <p:clrMapOvr>
    <a:masterClrMapping/>
  </p:clrMapOvr>
  <p:transition spd="slow">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257ED9B-D674-426E-9546-08377D8EF61F}"/>
              </a:ext>
            </a:extLst>
          </p:cNvPr>
          <p:cNvSpPr/>
          <p:nvPr/>
        </p:nvSpPr>
        <p:spPr>
          <a:xfrm>
            <a:off x="0" y="-13328"/>
            <a:ext cx="12192000" cy="1200587"/>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sp>
        <p:nvSpPr>
          <p:cNvPr id="5" name="Title 1">
            <a:extLst>
              <a:ext uri="{FF2B5EF4-FFF2-40B4-BE49-F238E27FC236}">
                <a16:creationId xmlns:a16="http://schemas.microsoft.com/office/drawing/2014/main" id="{F5633663-B550-5B56-010E-563F056524FC}"/>
              </a:ext>
            </a:extLst>
          </p:cNvPr>
          <p:cNvSpPr>
            <a:spLocks noGrp="1"/>
          </p:cNvSpPr>
          <p:nvPr>
            <p:ph type="title"/>
          </p:nvPr>
        </p:nvSpPr>
        <p:spPr>
          <a:xfrm>
            <a:off x="381001" y="342901"/>
            <a:ext cx="11430000" cy="443198"/>
          </a:xfrm>
        </p:spPr>
        <p:txBody>
          <a:bodyPr/>
          <a:lstStyle/>
          <a:p>
            <a:r>
              <a:rPr lang="en-US">
                <a:solidFill>
                  <a:schemeClr val="tx2"/>
                </a:solidFill>
              </a:rPr>
              <a:t>Data Center Capacity Requirements</a:t>
            </a:r>
          </a:p>
        </p:txBody>
      </p:sp>
      <p:sp>
        <p:nvSpPr>
          <p:cNvPr id="12" name="TextBox 11">
            <a:extLst>
              <a:ext uri="{FF2B5EF4-FFF2-40B4-BE49-F238E27FC236}">
                <a16:creationId xmlns:a16="http://schemas.microsoft.com/office/drawing/2014/main" id="{777DFE26-1CF0-E858-4AC8-D308ADCA3D2F}"/>
              </a:ext>
            </a:extLst>
          </p:cNvPr>
          <p:cNvSpPr txBox="1"/>
          <p:nvPr/>
        </p:nvSpPr>
        <p:spPr>
          <a:xfrm>
            <a:off x="133349" y="1266489"/>
            <a:ext cx="11591925" cy="4703595"/>
          </a:xfrm>
          <a:prstGeom prst="rect">
            <a:avLst/>
          </a:prstGeom>
          <a:noFill/>
        </p:spPr>
        <p:txBody>
          <a:bodyPr wrap="square">
            <a:spAutoFit/>
          </a:bodyPr>
          <a:lstStyle/>
          <a:p>
            <a:pPr marL="171461" marR="0" lvl="0" indent="-171450" algn="l" defTabSz="914377" rtl="0" eaLnBrk="1" fontAlgn="auto" latinLnBrk="0" hangingPunct="1">
              <a:lnSpc>
                <a:spcPct val="115000"/>
              </a:lnSpc>
              <a:spcBef>
                <a:spcPts val="0"/>
              </a:spcBef>
              <a:spcAft>
                <a:spcPts val="800"/>
              </a:spcAft>
              <a:buClrTx/>
              <a:buSzPct val="100000"/>
              <a:buFont typeface="Arial" panose="020B0604020202020204" pitchFamily="34" charset="0"/>
              <a:buChar char="•"/>
              <a:tabLst>
                <a:tab pos="914400" algn="l"/>
              </a:tabLst>
              <a:defRPr/>
            </a:pPr>
            <a:r>
              <a:rPr kumimoji="0" lang="en-US" sz="1200" b="1" i="0" u="none" strike="noStrike" kern="100" cap="none" spc="0" normalizeH="0" baseline="0" noProof="0">
                <a:ln>
                  <a:noFill/>
                </a:ln>
                <a:solidFill>
                  <a:srgbClr val="000000"/>
                </a:solidFill>
                <a:effectLst/>
                <a:uLnTx/>
                <a:uFillTx/>
                <a:latin typeface="Aptos" panose="020B0004020202020204" pitchFamily="34" charset="0"/>
                <a:ea typeface="DengXian" panose="02010600030101010101" pitchFamily="2" charset="-122"/>
                <a:cs typeface="Times New Roman" panose="02020603050405020304" pitchFamily="18" charset="0"/>
              </a:rPr>
              <a:t>Current Needs:</a:t>
            </a:r>
            <a:r>
              <a:rPr kumimoji="0" lang="en-US" sz="1200" b="0" i="0" u="none" strike="noStrike" kern="100" cap="none" spc="0" normalizeH="0" baseline="0" noProof="0">
                <a:ln>
                  <a:noFill/>
                </a:ln>
                <a:solidFill>
                  <a:srgbClr val="000000"/>
                </a:solidFill>
                <a:effectLst/>
                <a:uLnTx/>
                <a:uFillTx/>
                <a:latin typeface="Aptos" panose="020B0004020202020204" pitchFamily="34" charset="0"/>
                <a:ea typeface="DengXian" panose="02010600030101010101" pitchFamily="2" charset="-122"/>
                <a:cs typeface="Times New Roman" panose="02020603050405020304" pitchFamily="18" charset="0"/>
              </a:rPr>
              <a:t> (Immediate capacity requirements)</a:t>
            </a:r>
          </a:p>
          <a:p>
            <a:pPr marL="628650" marR="0" lvl="1" indent="-171450" algn="l" defTabSz="914377" rtl="0" eaLnBrk="1" fontAlgn="auto" latinLnBrk="0" hangingPunct="1">
              <a:lnSpc>
                <a:spcPct val="115000"/>
              </a:lnSpc>
              <a:spcBef>
                <a:spcPts val="0"/>
              </a:spcBef>
              <a:spcAft>
                <a:spcPts val="800"/>
              </a:spcAft>
              <a:buClrTx/>
              <a:buSzPct val="100000"/>
              <a:buFont typeface="Courier New" panose="02070309020205020404" pitchFamily="49" charset="0"/>
              <a:buChar char="o"/>
              <a:tabLst>
                <a:tab pos="914400" algn="l"/>
              </a:tabLst>
              <a:defRPr/>
            </a:pPr>
            <a:r>
              <a:rPr kumimoji="0" lang="en-US" sz="1200" b="0" i="0" u="none" strike="noStrike" kern="100" cap="none" spc="0" normalizeH="0" baseline="0" noProof="0">
                <a:ln>
                  <a:noFill/>
                </a:ln>
                <a:solidFill>
                  <a:srgbClr val="000000"/>
                </a:solidFill>
                <a:effectLst/>
                <a:uLnTx/>
                <a:uFillTx/>
                <a:latin typeface="Aptos" panose="020B0004020202020204" pitchFamily="34" charset="0"/>
                <a:ea typeface="DengXian" panose="02010600030101010101" pitchFamily="2" charset="-122"/>
                <a:cs typeface="Times New Roman" panose="02020603050405020304" pitchFamily="18" charset="0"/>
              </a:rPr>
              <a:t>Prod / Non-Prod:</a:t>
            </a:r>
          </a:p>
          <a:p>
            <a:pPr marL="171450" marR="0" lvl="0" indent="-171450" algn="l" defTabSz="914377" rtl="0" eaLnBrk="1" fontAlgn="auto" latinLnBrk="0" hangingPunct="1">
              <a:lnSpc>
                <a:spcPct val="115000"/>
              </a:lnSpc>
              <a:spcBef>
                <a:spcPts val="0"/>
              </a:spcBef>
              <a:spcAft>
                <a:spcPts val="800"/>
              </a:spcAft>
              <a:buClrTx/>
              <a:buSzPts val="1000"/>
              <a:buFont typeface="Symbol" panose="05050102010706020507" pitchFamily="18" charset="2"/>
              <a:buChar char=""/>
              <a:tabLst>
                <a:tab pos="457200" algn="l"/>
              </a:tabLst>
              <a:defRPr/>
            </a:pPr>
            <a:r>
              <a:rPr kumimoji="0" lang="en-US" sz="1200" b="1" i="0" u="none" strike="noStrike" kern="100" cap="none" spc="0" normalizeH="0" baseline="0" noProof="0">
                <a:ln>
                  <a:noFill/>
                </a:ln>
                <a:solidFill>
                  <a:srgbClr val="000000"/>
                </a:solidFill>
                <a:effectLst/>
                <a:uLnTx/>
                <a:uFillTx/>
                <a:latin typeface="Aptos" panose="020B0004020202020204" pitchFamily="34" charset="0"/>
                <a:ea typeface="DengXian" panose="02010600030101010101" pitchFamily="2" charset="-122"/>
                <a:cs typeface="Times New Roman" panose="02020603050405020304" pitchFamily="18" charset="0"/>
              </a:rPr>
              <a:t>Growth Projections: </a:t>
            </a:r>
            <a:r>
              <a:rPr kumimoji="0" lang="en-US" sz="1200" b="0" i="0" u="none" strike="noStrike" kern="100" cap="none" spc="0" normalizeH="0" baseline="0" noProof="0">
                <a:ln>
                  <a:noFill/>
                </a:ln>
                <a:solidFill>
                  <a:srgbClr val="000000"/>
                </a:solidFill>
                <a:effectLst/>
                <a:uLnTx/>
                <a:uFillTx/>
                <a:latin typeface="Aptos" panose="020B0004020202020204" pitchFamily="34" charset="0"/>
                <a:ea typeface="DengXian" panose="02010600030101010101" pitchFamily="2" charset="-122"/>
                <a:cs typeface="Times New Roman" panose="02020603050405020304" pitchFamily="18" charset="0"/>
              </a:rPr>
              <a:t>(Growth estimates for the next 12-24 months)</a:t>
            </a:r>
          </a:p>
          <a:p>
            <a:pPr marL="628650" marR="0" lvl="1" indent="-171450" algn="l" defTabSz="914377" rtl="0" eaLnBrk="1" fontAlgn="auto" latinLnBrk="0" hangingPunct="1">
              <a:lnSpc>
                <a:spcPct val="115000"/>
              </a:lnSpc>
              <a:spcBef>
                <a:spcPts val="0"/>
              </a:spcBef>
              <a:spcAft>
                <a:spcPts val="800"/>
              </a:spcAft>
              <a:buClrTx/>
              <a:buSzPct val="100000"/>
              <a:buFont typeface="Courier New" panose="02070309020205020404" pitchFamily="49" charset="0"/>
              <a:buChar char="o"/>
              <a:tabLst>
                <a:tab pos="914400" algn="l"/>
              </a:tabLst>
              <a:defRPr/>
            </a:pPr>
            <a:r>
              <a:rPr kumimoji="0" lang="en-US" sz="1200" b="0" i="0" u="none" strike="noStrike" kern="100" cap="none" spc="0" normalizeH="0" baseline="0" noProof="0">
                <a:ln>
                  <a:noFill/>
                </a:ln>
                <a:solidFill>
                  <a:srgbClr val="000000"/>
                </a:solidFill>
                <a:effectLst/>
                <a:uLnTx/>
                <a:uFillTx/>
                <a:latin typeface="Aptos" panose="020B0004020202020204" pitchFamily="34" charset="0"/>
                <a:ea typeface="DengXian" panose="02010600030101010101" pitchFamily="2" charset="-122"/>
                <a:cs typeface="Times New Roman" panose="02020603050405020304" pitchFamily="18" charset="0"/>
              </a:rPr>
              <a:t>Prod / Non-Prod:</a:t>
            </a:r>
          </a:p>
          <a:p>
            <a:pPr marL="171450" marR="0" lvl="0" indent="-171450" algn="l" defTabSz="914377" rtl="0" eaLnBrk="1" fontAlgn="auto" latinLnBrk="0" hangingPunct="1">
              <a:lnSpc>
                <a:spcPct val="115000"/>
              </a:lnSpc>
              <a:spcBef>
                <a:spcPts val="0"/>
              </a:spcBef>
              <a:spcAft>
                <a:spcPts val="800"/>
              </a:spcAft>
              <a:buClrTx/>
              <a:buSzPts val="1000"/>
              <a:buFont typeface="Symbol" panose="05050102010706020507" pitchFamily="18" charset="2"/>
              <a:buChar char=""/>
              <a:tabLst>
                <a:tab pos="457200" algn="l"/>
              </a:tabLst>
              <a:defRPr/>
            </a:pPr>
            <a:r>
              <a:rPr kumimoji="0" lang="en-US" sz="1200" b="1" i="0" u="none" strike="noStrike" kern="100" cap="none" spc="0" normalizeH="0" baseline="0" noProof="0">
                <a:ln>
                  <a:noFill/>
                </a:ln>
                <a:solidFill>
                  <a:srgbClr val="000000"/>
                </a:solidFill>
                <a:effectLst/>
                <a:uLnTx/>
                <a:uFillTx/>
                <a:latin typeface="Aptos" panose="020B0004020202020204" pitchFamily="34" charset="0"/>
                <a:ea typeface="DengXian" panose="02010600030101010101" pitchFamily="2" charset="-122"/>
                <a:cs typeface="Times New Roman" panose="02020603050405020304" pitchFamily="18" charset="0"/>
              </a:rPr>
              <a:t>Data Center: </a:t>
            </a:r>
            <a:r>
              <a:rPr kumimoji="0" lang="en-US" sz="1200" b="0" i="0" u="none" strike="noStrike" kern="100" cap="none" spc="0" normalizeH="0" baseline="0" noProof="0">
                <a:ln>
                  <a:noFill/>
                </a:ln>
                <a:solidFill>
                  <a:srgbClr val="000000"/>
                </a:solidFill>
                <a:effectLst/>
                <a:uLnTx/>
                <a:uFillTx/>
                <a:latin typeface="Aptos" panose="020B0004020202020204" pitchFamily="34" charset="0"/>
                <a:ea typeface="DengXian" panose="02010600030101010101" pitchFamily="2" charset="-122"/>
                <a:cs typeface="Times New Roman" panose="02020603050405020304" pitchFamily="18" charset="0"/>
              </a:rPr>
              <a:t>(DC Location)</a:t>
            </a:r>
          </a:p>
          <a:p>
            <a:pPr marL="628650" marR="0" lvl="1" indent="-171450" algn="l" defTabSz="914377" rtl="0" eaLnBrk="1" fontAlgn="auto" latinLnBrk="0" hangingPunct="1">
              <a:lnSpc>
                <a:spcPct val="115000"/>
              </a:lnSpc>
              <a:spcBef>
                <a:spcPts val="0"/>
              </a:spcBef>
              <a:spcAft>
                <a:spcPts val="800"/>
              </a:spcAft>
              <a:buClrTx/>
              <a:buSzPct val="100000"/>
              <a:buFont typeface="Courier New" panose="02070309020205020404" pitchFamily="49" charset="0"/>
              <a:buChar char="o"/>
              <a:tabLst>
                <a:tab pos="914400" algn="l"/>
              </a:tabLst>
              <a:defRPr/>
            </a:pPr>
            <a:r>
              <a:rPr kumimoji="0" lang="en-US" sz="1200" b="1" i="0" u="none" strike="noStrike" kern="100" cap="none" spc="0" normalizeH="0" baseline="0" noProof="0">
                <a:ln>
                  <a:noFill/>
                </a:ln>
                <a:solidFill>
                  <a:srgbClr val="000000"/>
                </a:solidFill>
                <a:effectLst/>
                <a:uLnTx/>
                <a:uFillTx/>
                <a:latin typeface="Aptos" panose="020B0004020202020204" pitchFamily="34" charset="0"/>
                <a:ea typeface="DengXian" panose="02010600030101010101" pitchFamily="2" charset="-122"/>
                <a:cs typeface="Times New Roman" panose="02020603050405020304" pitchFamily="18" charset="0"/>
              </a:rPr>
              <a:t>Preferred: </a:t>
            </a:r>
            <a:r>
              <a:rPr kumimoji="0" lang="en-US" sz="1200" b="0" i="0" u="none" strike="noStrike" kern="100" cap="none" spc="0" normalizeH="0" baseline="0" noProof="0">
                <a:ln>
                  <a:noFill/>
                </a:ln>
                <a:solidFill>
                  <a:srgbClr val="000000"/>
                </a:solidFill>
                <a:effectLst/>
                <a:uLnTx/>
                <a:uFillTx/>
                <a:latin typeface="Aptos" panose="020B0004020202020204" pitchFamily="34" charset="0"/>
                <a:ea typeface="DengXian" panose="02010600030101010101" pitchFamily="2" charset="-122"/>
                <a:cs typeface="Times New Roman" panose="02020603050405020304" pitchFamily="18" charset="0"/>
              </a:rPr>
              <a:t>Prod / Non-Prod:</a:t>
            </a:r>
          </a:p>
          <a:p>
            <a:pPr marL="628650" marR="0" lvl="1" indent="-171450" algn="l" defTabSz="914377" rtl="0" eaLnBrk="1" fontAlgn="auto" latinLnBrk="0" hangingPunct="1">
              <a:lnSpc>
                <a:spcPct val="115000"/>
              </a:lnSpc>
              <a:spcBef>
                <a:spcPts val="0"/>
              </a:spcBef>
              <a:spcAft>
                <a:spcPts val="800"/>
              </a:spcAft>
              <a:buClrTx/>
              <a:buSzPct val="100000"/>
              <a:buFont typeface="Courier New" panose="02070309020205020404" pitchFamily="49" charset="0"/>
              <a:buChar char="o"/>
              <a:tabLst>
                <a:tab pos="914400" algn="l"/>
              </a:tabLst>
              <a:defRPr/>
            </a:pPr>
            <a:r>
              <a:rPr kumimoji="0" lang="en-US" sz="1200" b="1" i="0" u="none" strike="noStrike" kern="100" cap="none" spc="0" normalizeH="0" baseline="0" noProof="0">
                <a:ln>
                  <a:noFill/>
                </a:ln>
                <a:solidFill>
                  <a:srgbClr val="000000"/>
                </a:solidFill>
                <a:effectLst/>
                <a:uLnTx/>
                <a:uFillTx/>
                <a:latin typeface="Aptos" panose="020B0004020202020204" pitchFamily="34" charset="0"/>
                <a:ea typeface="DengXian" panose="02010600030101010101" pitchFamily="2" charset="-122"/>
                <a:cs typeface="Times New Roman" panose="02020603050405020304" pitchFamily="18" charset="0"/>
              </a:rPr>
              <a:t>Alternative : </a:t>
            </a:r>
            <a:r>
              <a:rPr kumimoji="0" lang="en-US" sz="1200" b="0" i="0" u="none" strike="noStrike" kern="100" cap="none" spc="0" normalizeH="0" baseline="0" noProof="0">
                <a:ln>
                  <a:noFill/>
                </a:ln>
                <a:solidFill>
                  <a:srgbClr val="000000"/>
                </a:solidFill>
                <a:effectLst/>
                <a:uLnTx/>
                <a:uFillTx/>
                <a:latin typeface="Aptos" panose="020B0004020202020204" pitchFamily="34" charset="0"/>
                <a:ea typeface="DengXian" panose="02010600030101010101" pitchFamily="2" charset="-122"/>
                <a:cs typeface="Times New Roman" panose="02020603050405020304" pitchFamily="18" charset="0"/>
              </a:rPr>
              <a:t>Prod / Non-Prod:</a:t>
            </a:r>
          </a:p>
          <a:p>
            <a:pPr marL="171450" marR="0" lvl="0" indent="-171450" algn="l" defTabSz="914377" rtl="0" eaLnBrk="1" fontAlgn="auto" latinLnBrk="0" hangingPunct="1">
              <a:lnSpc>
                <a:spcPct val="115000"/>
              </a:lnSpc>
              <a:spcBef>
                <a:spcPts val="0"/>
              </a:spcBef>
              <a:spcAft>
                <a:spcPts val="800"/>
              </a:spcAft>
              <a:buClrTx/>
              <a:buSzPts val="1000"/>
              <a:buFont typeface="Symbol" panose="05050102010706020507" pitchFamily="18" charset="2"/>
              <a:buChar char=""/>
              <a:tabLst>
                <a:tab pos="457200" algn="l"/>
              </a:tabLst>
              <a:defRPr/>
            </a:pPr>
            <a:r>
              <a:rPr kumimoji="0" lang="en-US" sz="1200" b="1" i="0" u="none" strike="noStrike" kern="100" cap="none" spc="0" normalizeH="0" baseline="0" noProof="0">
                <a:ln>
                  <a:noFill/>
                </a:ln>
                <a:solidFill>
                  <a:srgbClr val="000000"/>
                </a:solidFill>
                <a:effectLst/>
                <a:uLnTx/>
                <a:uFillTx/>
                <a:latin typeface="Aptos" panose="020B0004020202020204" pitchFamily="34" charset="0"/>
                <a:ea typeface="DengXian" panose="02010600030101010101" pitchFamily="2" charset="-122"/>
                <a:cs typeface="Times New Roman" panose="02020603050405020304" pitchFamily="18" charset="0"/>
              </a:rPr>
              <a:t>Global Requirements? </a:t>
            </a:r>
            <a:r>
              <a:rPr kumimoji="0" lang="en-US" sz="1200" b="0" i="0" u="none" strike="noStrike" kern="100" cap="none" spc="0" normalizeH="0" baseline="0" noProof="0">
                <a:ln>
                  <a:noFill/>
                </a:ln>
                <a:solidFill>
                  <a:srgbClr val="000000"/>
                </a:solidFill>
                <a:effectLst/>
                <a:uLnTx/>
                <a:uFillTx/>
                <a:latin typeface="Aptos" panose="020B0004020202020204" pitchFamily="34" charset="0"/>
                <a:ea typeface="DengXian" panose="02010600030101010101" pitchFamily="2" charset="-122"/>
                <a:cs typeface="Times New Roman" panose="02020603050405020304" pitchFamily="18" charset="0"/>
              </a:rPr>
              <a:t>(Yes/No)</a:t>
            </a:r>
          </a:p>
          <a:p>
            <a:pPr marL="628639" marR="0" lvl="1" indent="-171450" algn="l" defTabSz="914377" rtl="0" eaLnBrk="1" fontAlgn="auto" latinLnBrk="0" hangingPunct="1">
              <a:lnSpc>
                <a:spcPct val="115000"/>
              </a:lnSpc>
              <a:spcBef>
                <a:spcPts val="0"/>
              </a:spcBef>
              <a:spcAft>
                <a:spcPts val="800"/>
              </a:spcAft>
              <a:buClrTx/>
              <a:buSzPts val="1000"/>
              <a:buFont typeface="Courier New" panose="02070309020205020404" pitchFamily="49" charset="0"/>
              <a:buChar char="o"/>
              <a:tabLst>
                <a:tab pos="457200" algn="l"/>
              </a:tabLst>
              <a:defRPr/>
            </a:pPr>
            <a:r>
              <a:rPr kumimoji="0" lang="en-US" sz="1200" b="1" i="0" u="none" strike="noStrike" kern="100" cap="none" spc="0" normalizeH="0" baseline="0" noProof="0">
                <a:ln>
                  <a:noFill/>
                </a:ln>
                <a:solidFill>
                  <a:srgbClr val="000000"/>
                </a:solidFill>
                <a:effectLst/>
                <a:uLnTx/>
                <a:uFillTx/>
                <a:latin typeface="Aptos" panose="020B0004020202020204" pitchFamily="34" charset="0"/>
                <a:ea typeface="DengXian" panose="02010600030101010101" pitchFamily="2" charset="-122"/>
                <a:cs typeface="Times New Roman" panose="02020603050405020304" pitchFamily="18" charset="0"/>
              </a:rPr>
              <a:t>If Yes, provide details: </a:t>
            </a:r>
          </a:p>
          <a:p>
            <a:pPr marL="171450" marR="0" lvl="0" indent="-171450" algn="l" defTabSz="914377" rtl="0" eaLnBrk="1" fontAlgn="auto" latinLnBrk="0" hangingPunct="1">
              <a:lnSpc>
                <a:spcPct val="115000"/>
              </a:lnSpc>
              <a:spcBef>
                <a:spcPts val="0"/>
              </a:spcBef>
              <a:spcAft>
                <a:spcPts val="800"/>
              </a:spcAft>
              <a:buClrTx/>
              <a:buSzPts val="1000"/>
              <a:buFont typeface="Symbol" panose="05050102010706020507" pitchFamily="18" charset="2"/>
              <a:buChar char=""/>
              <a:tabLst>
                <a:tab pos="457200" algn="l"/>
              </a:tabLst>
              <a:defRPr/>
            </a:pPr>
            <a:r>
              <a:rPr kumimoji="0" lang="en-US" sz="1200" b="1" i="0" u="none" strike="noStrike" kern="100" cap="none" spc="0" normalizeH="0" baseline="0" noProof="0">
                <a:ln>
                  <a:noFill/>
                </a:ln>
                <a:solidFill>
                  <a:srgbClr val="000000"/>
                </a:solidFill>
                <a:effectLst/>
                <a:uLnTx/>
                <a:uFillTx/>
                <a:latin typeface="Aptos" panose="020B0004020202020204" pitchFamily="34" charset="0"/>
                <a:ea typeface="DengXian" panose="02010600030101010101" pitchFamily="2" charset="-122"/>
                <a:cs typeface="Times New Roman" panose="02020603050405020304" pitchFamily="18" charset="0"/>
              </a:rPr>
              <a:t>Existing Applications? </a:t>
            </a:r>
            <a:r>
              <a:rPr kumimoji="0" lang="en-US" sz="1200" b="0" i="0" u="none" strike="noStrike" kern="100" cap="none" spc="0" normalizeH="0" baseline="0" noProof="0">
                <a:ln>
                  <a:noFill/>
                </a:ln>
                <a:solidFill>
                  <a:srgbClr val="000000"/>
                </a:solidFill>
                <a:effectLst/>
                <a:uLnTx/>
                <a:uFillTx/>
                <a:latin typeface="Aptos" panose="020B0004020202020204" pitchFamily="34" charset="0"/>
                <a:ea typeface="DengXian" panose="02010600030101010101" pitchFamily="2" charset="-122"/>
                <a:cs typeface="Times New Roman" panose="02020603050405020304" pitchFamily="18" charset="0"/>
              </a:rPr>
              <a:t>(Yes/No)</a:t>
            </a:r>
          </a:p>
          <a:p>
            <a:pPr marL="628639" marR="0" lvl="1" indent="-171450" algn="l" defTabSz="914377" rtl="0" eaLnBrk="1" fontAlgn="auto" latinLnBrk="0" hangingPunct="1">
              <a:lnSpc>
                <a:spcPct val="115000"/>
              </a:lnSpc>
              <a:spcBef>
                <a:spcPts val="0"/>
              </a:spcBef>
              <a:spcAft>
                <a:spcPts val="800"/>
              </a:spcAft>
              <a:buClrTx/>
              <a:buSzPts val="1000"/>
              <a:buFont typeface="Courier New" panose="02070309020205020404" pitchFamily="49" charset="0"/>
              <a:buChar char="o"/>
              <a:tabLst>
                <a:tab pos="457200" algn="l"/>
              </a:tabLst>
              <a:defRPr/>
            </a:pPr>
            <a:r>
              <a:rPr kumimoji="0" lang="en-US" sz="1200" b="1" i="0" u="none" strike="noStrike" kern="100" cap="none" spc="0" normalizeH="0" baseline="0" noProof="0">
                <a:ln>
                  <a:noFill/>
                </a:ln>
                <a:solidFill>
                  <a:srgbClr val="000000"/>
                </a:solidFill>
                <a:effectLst/>
                <a:uLnTx/>
                <a:uFillTx/>
                <a:latin typeface="Aptos" panose="020B0004020202020204" pitchFamily="34" charset="0"/>
                <a:ea typeface="DengXian" panose="02010600030101010101" pitchFamily="2" charset="-122"/>
                <a:cs typeface="Times New Roman" panose="02020603050405020304" pitchFamily="18" charset="0"/>
              </a:rPr>
              <a:t>If Existing, Utilization of Allocated Capacity: </a:t>
            </a:r>
            <a:r>
              <a:rPr kumimoji="0" lang="en-US" sz="1200" b="0" i="0" u="none" strike="noStrike" kern="100" cap="none" spc="0" normalizeH="0" baseline="0" noProof="0">
                <a:ln>
                  <a:noFill/>
                </a:ln>
                <a:solidFill>
                  <a:srgbClr val="000000"/>
                </a:solidFill>
                <a:effectLst/>
                <a:uLnTx/>
                <a:uFillTx/>
                <a:latin typeface="Aptos" panose="020B0004020202020204" pitchFamily="34" charset="0"/>
                <a:ea typeface="DengXian" panose="02010600030101010101" pitchFamily="2" charset="-122"/>
                <a:cs typeface="Times New Roman" panose="02020603050405020304" pitchFamily="18" charset="0"/>
              </a:rPr>
              <a:t>(Link to capacity utilization report)</a:t>
            </a:r>
          </a:p>
          <a:p>
            <a:pPr marL="628639" marR="0" lvl="1" indent="-171450" algn="l" defTabSz="914377" rtl="0" eaLnBrk="1" fontAlgn="auto" latinLnBrk="0" hangingPunct="1">
              <a:lnSpc>
                <a:spcPct val="115000"/>
              </a:lnSpc>
              <a:spcBef>
                <a:spcPts val="0"/>
              </a:spcBef>
              <a:spcAft>
                <a:spcPts val="800"/>
              </a:spcAft>
              <a:buClrTx/>
              <a:buSzPts val="1000"/>
              <a:buFont typeface="Courier New" panose="02070309020205020404" pitchFamily="49" charset="0"/>
              <a:buChar char="o"/>
              <a:tabLst>
                <a:tab pos="457200" algn="l"/>
              </a:tabLst>
              <a:defRPr/>
            </a:pPr>
            <a:r>
              <a:rPr kumimoji="0" lang="en-US" sz="1200" b="1" i="0" u="none" strike="noStrike" kern="100" cap="none" spc="0" normalizeH="0" baseline="0" noProof="0">
                <a:ln>
                  <a:noFill/>
                </a:ln>
                <a:solidFill>
                  <a:srgbClr val="000000"/>
                </a:solidFill>
                <a:effectLst/>
                <a:uLnTx/>
                <a:uFillTx/>
                <a:latin typeface="Aptos" panose="020B0004020202020204" pitchFamily="34" charset="0"/>
                <a:ea typeface="DengXian" panose="02010600030101010101" pitchFamily="2" charset="-122"/>
                <a:cs typeface="Times New Roman" panose="02020603050405020304" pitchFamily="18" charset="0"/>
              </a:rPr>
              <a:t>If New and replacing existing app,  </a:t>
            </a:r>
          </a:p>
          <a:p>
            <a:pPr marL="1085827" marR="0" lvl="2" indent="-171450" algn="l" defTabSz="914377" rtl="0" eaLnBrk="1" fontAlgn="auto" latinLnBrk="0" hangingPunct="1">
              <a:lnSpc>
                <a:spcPct val="115000"/>
              </a:lnSpc>
              <a:spcBef>
                <a:spcPts val="0"/>
              </a:spcBef>
              <a:spcAft>
                <a:spcPts val="800"/>
              </a:spcAft>
              <a:buClrTx/>
              <a:buSzPts val="1000"/>
              <a:buFont typeface="Wingdings" panose="05000000000000000000" pitchFamily="2" charset="2"/>
              <a:buChar char="§"/>
              <a:tabLst>
                <a:tab pos="457200" algn="l"/>
              </a:tabLst>
              <a:defRPr/>
            </a:pPr>
            <a:r>
              <a:rPr kumimoji="0" lang="en-US" sz="1200" b="1" i="0" u="none" strike="noStrike" kern="100" cap="none" spc="0" normalizeH="0" baseline="0" noProof="0">
                <a:ln>
                  <a:noFill/>
                </a:ln>
                <a:solidFill>
                  <a:srgbClr val="000000"/>
                </a:solidFill>
                <a:effectLst/>
                <a:uLnTx/>
                <a:uFillTx/>
                <a:latin typeface="Aptos" panose="020B0004020202020204" pitchFamily="34" charset="0"/>
                <a:ea typeface="DengXian" panose="02010600030101010101" pitchFamily="2" charset="-122"/>
                <a:cs typeface="Times New Roman" panose="02020603050405020304" pitchFamily="18" charset="0"/>
              </a:rPr>
              <a:t>Replacement Details:</a:t>
            </a:r>
            <a:r>
              <a:rPr kumimoji="0" lang="en-US" sz="1200" b="0" i="0" u="none" strike="noStrike" kern="100" cap="none" spc="0" normalizeH="0" baseline="0" noProof="0">
                <a:ln>
                  <a:noFill/>
                </a:ln>
                <a:solidFill>
                  <a:srgbClr val="000000"/>
                </a:solidFill>
                <a:effectLst/>
                <a:uLnTx/>
                <a:uFillTx/>
                <a:latin typeface="Aptos" panose="020B0004020202020204" pitchFamily="34" charset="0"/>
                <a:ea typeface="DengXian" panose="02010600030101010101" pitchFamily="2" charset="-122"/>
                <a:cs typeface="Times New Roman" panose="02020603050405020304" pitchFamily="18" charset="0"/>
              </a:rPr>
              <a:t> (What is being replaced)</a:t>
            </a:r>
          </a:p>
          <a:p>
            <a:pPr marL="1085827" marR="0" lvl="2" indent="-171450" algn="l" defTabSz="914377" rtl="0" eaLnBrk="1" fontAlgn="auto" latinLnBrk="0" hangingPunct="1">
              <a:lnSpc>
                <a:spcPct val="115000"/>
              </a:lnSpc>
              <a:spcBef>
                <a:spcPts val="0"/>
              </a:spcBef>
              <a:spcAft>
                <a:spcPts val="800"/>
              </a:spcAft>
              <a:buClrTx/>
              <a:buSzPts val="1000"/>
              <a:buFont typeface="Wingdings" panose="05000000000000000000" pitchFamily="2" charset="2"/>
              <a:buChar char="§"/>
              <a:tabLst>
                <a:tab pos="457200" algn="l"/>
              </a:tabLst>
              <a:defRPr/>
            </a:pPr>
            <a:r>
              <a:rPr kumimoji="0" lang="en-US" sz="1200" b="1" i="0" u="none" strike="noStrike" kern="100" cap="none" spc="0" normalizeH="0" baseline="0" noProof="0">
                <a:ln>
                  <a:noFill/>
                </a:ln>
                <a:solidFill>
                  <a:srgbClr val="000000"/>
                </a:solidFill>
                <a:effectLst/>
                <a:uLnTx/>
                <a:uFillTx/>
                <a:latin typeface="Aptos" panose="020B0004020202020204" pitchFamily="34" charset="0"/>
                <a:ea typeface="DengXian" panose="02010600030101010101" pitchFamily="2" charset="-122"/>
                <a:cs typeface="Times New Roman" panose="02020603050405020304" pitchFamily="18" charset="0"/>
              </a:rPr>
              <a:t>Decommission Timeline: </a:t>
            </a:r>
            <a:r>
              <a:rPr kumimoji="0" lang="en-US" sz="1200" b="0" i="0" u="none" strike="noStrike" kern="100" cap="none" spc="0" normalizeH="0" baseline="0" noProof="0">
                <a:ln>
                  <a:noFill/>
                </a:ln>
                <a:solidFill>
                  <a:srgbClr val="000000"/>
                </a:solidFill>
                <a:effectLst/>
                <a:uLnTx/>
                <a:uFillTx/>
                <a:latin typeface="Aptos" panose="020B0004020202020204" pitchFamily="34" charset="0"/>
                <a:ea typeface="DengXian" panose="02010600030101010101" pitchFamily="2" charset="-122"/>
                <a:cs typeface="Times New Roman" panose="02020603050405020304" pitchFamily="18" charset="0"/>
              </a:rPr>
              <a:t>(Timeline for decommissioning the existing infrastructure)</a:t>
            </a:r>
          </a:p>
          <a:p>
            <a:pPr marL="914377" marR="0" lvl="2" indent="0" algn="l" defTabSz="914377" rtl="0" eaLnBrk="1" fontAlgn="auto" latinLnBrk="0" hangingPunct="1">
              <a:lnSpc>
                <a:spcPct val="115000"/>
              </a:lnSpc>
              <a:spcBef>
                <a:spcPts val="0"/>
              </a:spcBef>
              <a:spcAft>
                <a:spcPts val="800"/>
              </a:spcAft>
              <a:buClrTx/>
              <a:buSzPts val="1000"/>
              <a:buFontTx/>
              <a:buNone/>
              <a:tabLst>
                <a:tab pos="457200" algn="l"/>
              </a:tabLst>
              <a:defRPr/>
            </a:pPr>
            <a:endParaRPr kumimoji="0" lang="en-US" sz="1200" b="0" i="0" u="none" strike="noStrike" kern="100" cap="none" spc="0" normalizeH="0" baseline="0" noProof="0">
              <a:ln>
                <a:noFill/>
              </a:ln>
              <a:solidFill>
                <a:srgbClr val="000000"/>
              </a:solidFill>
              <a:effectLst/>
              <a:uLnTx/>
              <a:uFillTx/>
              <a:latin typeface="Aptos" panose="020B0004020202020204" pitchFamily="34" charset="0"/>
              <a:ea typeface="DengXian" panose="02010600030101010101" pitchFamily="2" charset="-122"/>
              <a:cs typeface="Times New Roman" panose="02020603050405020304" pitchFamily="18" charset="0"/>
            </a:endParaRPr>
          </a:p>
        </p:txBody>
      </p:sp>
      <p:sp>
        <p:nvSpPr>
          <p:cNvPr id="2" name="TextBox 1">
            <a:extLst>
              <a:ext uri="{FF2B5EF4-FFF2-40B4-BE49-F238E27FC236}">
                <a16:creationId xmlns:a16="http://schemas.microsoft.com/office/drawing/2014/main" id="{09896F1C-7A96-4943-1895-D082FA26B88E}"/>
              </a:ext>
            </a:extLst>
          </p:cNvPr>
          <p:cNvSpPr txBox="1"/>
          <p:nvPr/>
        </p:nvSpPr>
        <p:spPr>
          <a:xfrm>
            <a:off x="10661277" y="65902"/>
            <a:ext cx="1340224" cy="276999"/>
          </a:xfrm>
          <a:prstGeom prst="rect">
            <a:avLst/>
          </a:prstGeom>
          <a:solidFill>
            <a:srgbClr val="FFFF00"/>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444444"/>
                </a:solidFill>
                <a:effectLst/>
                <a:uLnTx/>
                <a:uFillTx/>
                <a:latin typeface="Arial"/>
                <a:ea typeface="+mn-ea"/>
                <a:cs typeface="+mn-cs"/>
              </a:rPr>
              <a:t>Draft</a:t>
            </a:r>
          </a:p>
        </p:txBody>
      </p:sp>
    </p:spTree>
    <p:extLst>
      <p:ext uri="{BB962C8B-B14F-4D97-AF65-F5344CB8AC3E}">
        <p14:creationId xmlns:p14="http://schemas.microsoft.com/office/powerpoint/2010/main" val="937199085"/>
      </p:ext>
    </p:extLst>
  </p:cSld>
  <p:clrMapOvr>
    <a:masterClrMapping/>
  </p:clrMapOvr>
  <p:transition spd="slow">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2157A-B75B-E1F8-E4D6-1A3D70096A91}"/>
              </a:ext>
            </a:extLst>
          </p:cNvPr>
          <p:cNvSpPr>
            <a:spLocks noGrp="1"/>
          </p:cNvSpPr>
          <p:nvPr>
            <p:ph type="title"/>
          </p:nvPr>
        </p:nvSpPr>
        <p:spPr>
          <a:xfrm>
            <a:off x="381000" y="3265748"/>
            <a:ext cx="8027894" cy="443198"/>
          </a:xfrm>
        </p:spPr>
        <p:txBody>
          <a:bodyPr/>
          <a:lstStyle/>
          <a:p>
            <a:r>
              <a:rPr lang="en-IN" sz="3200"/>
              <a:t>Appendix</a:t>
            </a:r>
          </a:p>
        </p:txBody>
      </p:sp>
    </p:spTree>
    <p:extLst>
      <p:ext uri="{BB962C8B-B14F-4D97-AF65-F5344CB8AC3E}">
        <p14:creationId xmlns:p14="http://schemas.microsoft.com/office/powerpoint/2010/main" val="7526737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257ED9B-D674-426E-9546-08377D8EF61F}"/>
              </a:ext>
            </a:extLst>
          </p:cNvPr>
          <p:cNvSpPr/>
          <p:nvPr/>
        </p:nvSpPr>
        <p:spPr>
          <a:xfrm>
            <a:off x="0" y="-13328"/>
            <a:ext cx="12192000" cy="1200587"/>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sp>
        <p:nvSpPr>
          <p:cNvPr id="5" name="Title 1">
            <a:extLst>
              <a:ext uri="{FF2B5EF4-FFF2-40B4-BE49-F238E27FC236}">
                <a16:creationId xmlns:a16="http://schemas.microsoft.com/office/drawing/2014/main" id="{F5633663-B550-5B56-010E-563F056524FC}"/>
              </a:ext>
            </a:extLst>
          </p:cNvPr>
          <p:cNvSpPr>
            <a:spLocks noGrp="1"/>
          </p:cNvSpPr>
          <p:nvPr>
            <p:ph type="title"/>
          </p:nvPr>
        </p:nvSpPr>
        <p:spPr>
          <a:xfrm>
            <a:off x="381001" y="342901"/>
            <a:ext cx="11430000" cy="443198"/>
          </a:xfrm>
        </p:spPr>
        <p:txBody>
          <a:bodyPr/>
          <a:lstStyle/>
          <a:p>
            <a:r>
              <a:rPr lang="en-US">
                <a:solidFill>
                  <a:schemeClr val="tx2"/>
                </a:solidFill>
              </a:rPr>
              <a:t>Risk Mitigation</a:t>
            </a:r>
          </a:p>
        </p:txBody>
      </p:sp>
      <p:sp>
        <p:nvSpPr>
          <p:cNvPr id="2" name="TextBox 1">
            <a:extLst>
              <a:ext uri="{FF2B5EF4-FFF2-40B4-BE49-F238E27FC236}">
                <a16:creationId xmlns:a16="http://schemas.microsoft.com/office/drawing/2014/main" id="{16D4D0A1-01B4-7AE2-7FD4-7DE8E00A39CC}"/>
              </a:ext>
            </a:extLst>
          </p:cNvPr>
          <p:cNvSpPr txBox="1"/>
          <p:nvPr/>
        </p:nvSpPr>
        <p:spPr>
          <a:xfrm>
            <a:off x="10661277" y="65902"/>
            <a:ext cx="1340224" cy="276999"/>
          </a:xfrm>
          <a:prstGeom prst="rect">
            <a:avLst/>
          </a:prstGeom>
          <a:solidFill>
            <a:srgbClr val="FFFF00"/>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444444"/>
                </a:solidFill>
                <a:effectLst/>
                <a:uLnTx/>
                <a:uFillTx/>
                <a:latin typeface="Arial"/>
                <a:ea typeface="+mn-ea"/>
                <a:cs typeface="+mn-cs"/>
              </a:rPr>
              <a:t>Draft</a:t>
            </a:r>
          </a:p>
        </p:txBody>
      </p:sp>
      <p:graphicFrame>
        <p:nvGraphicFramePr>
          <p:cNvPr id="6" name="Table 5">
            <a:extLst>
              <a:ext uri="{FF2B5EF4-FFF2-40B4-BE49-F238E27FC236}">
                <a16:creationId xmlns:a16="http://schemas.microsoft.com/office/drawing/2014/main" id="{911F73A3-E6A4-A9E8-9FD0-249E99D3F58A}"/>
              </a:ext>
            </a:extLst>
          </p:cNvPr>
          <p:cNvGraphicFramePr>
            <a:graphicFrameLocks noGrp="1"/>
          </p:cNvGraphicFramePr>
          <p:nvPr>
            <p:extLst>
              <p:ext uri="{D42A27DB-BD31-4B8C-83A1-F6EECF244321}">
                <p14:modId xmlns:p14="http://schemas.microsoft.com/office/powerpoint/2010/main" val="1601969819"/>
              </p:ext>
            </p:extLst>
          </p:nvPr>
        </p:nvGraphicFramePr>
        <p:xfrm>
          <a:off x="203199" y="1382888"/>
          <a:ext cx="11582401" cy="3166535"/>
        </p:xfrm>
        <a:graphic>
          <a:graphicData uri="http://schemas.openxmlformats.org/drawingml/2006/table">
            <a:tbl>
              <a:tblPr firstRow="1" bandRow="1">
                <a:tableStyleId>{5940675A-B579-460E-94D1-54222C63F5DA}</a:tableStyleId>
              </a:tblPr>
              <a:tblGrid>
                <a:gridCol w="2099735">
                  <a:extLst>
                    <a:ext uri="{9D8B030D-6E8A-4147-A177-3AD203B41FA5}">
                      <a16:colId xmlns:a16="http://schemas.microsoft.com/office/drawing/2014/main" val="2883591697"/>
                    </a:ext>
                  </a:extLst>
                </a:gridCol>
                <a:gridCol w="5132681">
                  <a:extLst>
                    <a:ext uri="{9D8B030D-6E8A-4147-A177-3AD203B41FA5}">
                      <a16:colId xmlns:a16="http://schemas.microsoft.com/office/drawing/2014/main" val="2181649115"/>
                    </a:ext>
                  </a:extLst>
                </a:gridCol>
                <a:gridCol w="4349985">
                  <a:extLst>
                    <a:ext uri="{9D8B030D-6E8A-4147-A177-3AD203B41FA5}">
                      <a16:colId xmlns:a16="http://schemas.microsoft.com/office/drawing/2014/main" val="2568588153"/>
                    </a:ext>
                  </a:extLst>
                </a:gridCol>
              </a:tblGrid>
              <a:tr h="633307">
                <a:tc>
                  <a:txBody>
                    <a:bodyPr/>
                    <a:lstStyle/>
                    <a:p>
                      <a:pPr algn="ctr"/>
                      <a:r>
                        <a:rPr lang="en-US" sz="1200" b="1">
                          <a:solidFill>
                            <a:schemeClr val="bg2"/>
                          </a:solidFill>
                        </a:rPr>
                        <a:t>Type</a:t>
                      </a:r>
                    </a:p>
                    <a:p>
                      <a:pPr algn="ctr"/>
                      <a:r>
                        <a:rPr lang="en-US" sz="1100" b="0">
                          <a:solidFill>
                            <a:schemeClr val="bg2"/>
                          </a:solidFill>
                        </a:rPr>
                        <a:t>(Technology, Timeline, Resource, Budget, etc.)</a:t>
                      </a:r>
                    </a:p>
                  </a:txBody>
                  <a:tcPr/>
                </a:tc>
                <a:tc>
                  <a:txBody>
                    <a:bodyPr/>
                    <a:lstStyle/>
                    <a:p>
                      <a:pPr algn="ctr"/>
                      <a:r>
                        <a:rPr lang="en-US" sz="1200" b="1">
                          <a:solidFill>
                            <a:schemeClr val="bg2"/>
                          </a:solidFill>
                        </a:rPr>
                        <a:t>Risks / Dependencies</a:t>
                      </a:r>
                    </a:p>
                  </a:txBody>
                  <a:tcPr/>
                </a:tc>
                <a:tc>
                  <a:txBody>
                    <a:bodyPr/>
                    <a:lstStyle/>
                    <a:p>
                      <a:pPr algn="ctr"/>
                      <a:r>
                        <a:rPr lang="en-US" sz="1200" b="1">
                          <a:solidFill>
                            <a:schemeClr val="bg2"/>
                          </a:solidFill>
                        </a:rPr>
                        <a:t>Mitigation Plan</a:t>
                      </a:r>
                    </a:p>
                  </a:txBody>
                  <a:tcPr/>
                </a:tc>
                <a:extLst>
                  <a:ext uri="{0D108BD9-81ED-4DB2-BD59-A6C34878D82A}">
                    <a16:rowId xmlns:a16="http://schemas.microsoft.com/office/drawing/2014/main" val="2987399917"/>
                  </a:ext>
                </a:extLst>
              </a:tr>
              <a:tr h="633307">
                <a:tc>
                  <a:txBody>
                    <a:bodyPr/>
                    <a:lstStyle/>
                    <a:p>
                      <a:endParaRPr lang="en-US" sz="1200">
                        <a:solidFill>
                          <a:schemeClr val="bg2"/>
                        </a:solidFill>
                      </a:endParaRPr>
                    </a:p>
                  </a:txBody>
                  <a:tcPr/>
                </a:tc>
                <a:tc>
                  <a:txBody>
                    <a:bodyPr/>
                    <a:lstStyle/>
                    <a:p>
                      <a:endParaRPr lang="en-US" sz="1200">
                        <a:solidFill>
                          <a:schemeClr val="bg2"/>
                        </a:solidFill>
                      </a:endParaRPr>
                    </a:p>
                  </a:txBody>
                  <a:tcPr/>
                </a:tc>
                <a:tc>
                  <a:txBody>
                    <a:bodyPr/>
                    <a:lstStyle/>
                    <a:p>
                      <a:endParaRPr lang="en-US" sz="1200">
                        <a:solidFill>
                          <a:schemeClr val="bg2"/>
                        </a:solidFill>
                      </a:endParaRPr>
                    </a:p>
                  </a:txBody>
                  <a:tcPr/>
                </a:tc>
                <a:extLst>
                  <a:ext uri="{0D108BD9-81ED-4DB2-BD59-A6C34878D82A}">
                    <a16:rowId xmlns:a16="http://schemas.microsoft.com/office/drawing/2014/main" val="4267684793"/>
                  </a:ext>
                </a:extLst>
              </a:tr>
              <a:tr h="633307">
                <a:tc>
                  <a:txBody>
                    <a:bodyPr/>
                    <a:lstStyle/>
                    <a:p>
                      <a:endParaRPr lang="en-US" sz="1200">
                        <a:solidFill>
                          <a:schemeClr val="bg2"/>
                        </a:solidFill>
                      </a:endParaRPr>
                    </a:p>
                  </a:txBody>
                  <a:tcPr/>
                </a:tc>
                <a:tc>
                  <a:txBody>
                    <a:bodyPr/>
                    <a:lstStyle/>
                    <a:p>
                      <a:endParaRPr lang="en-US" sz="1200">
                        <a:solidFill>
                          <a:schemeClr val="bg2"/>
                        </a:solidFill>
                      </a:endParaRPr>
                    </a:p>
                  </a:txBody>
                  <a:tcPr/>
                </a:tc>
                <a:tc>
                  <a:txBody>
                    <a:bodyPr/>
                    <a:lstStyle/>
                    <a:p>
                      <a:endParaRPr lang="en-US" sz="1200">
                        <a:solidFill>
                          <a:schemeClr val="bg2"/>
                        </a:solidFill>
                      </a:endParaRPr>
                    </a:p>
                  </a:txBody>
                  <a:tcPr/>
                </a:tc>
                <a:extLst>
                  <a:ext uri="{0D108BD9-81ED-4DB2-BD59-A6C34878D82A}">
                    <a16:rowId xmlns:a16="http://schemas.microsoft.com/office/drawing/2014/main" val="2835809340"/>
                  </a:ext>
                </a:extLst>
              </a:tr>
              <a:tr h="633307">
                <a:tc>
                  <a:txBody>
                    <a:bodyPr/>
                    <a:lstStyle/>
                    <a:p>
                      <a:endParaRPr lang="en-US" sz="1200">
                        <a:solidFill>
                          <a:schemeClr val="bg2"/>
                        </a:solidFill>
                      </a:endParaRPr>
                    </a:p>
                  </a:txBody>
                  <a:tcPr/>
                </a:tc>
                <a:tc>
                  <a:txBody>
                    <a:bodyPr/>
                    <a:lstStyle/>
                    <a:p>
                      <a:endParaRPr lang="en-US" sz="1200">
                        <a:solidFill>
                          <a:schemeClr val="bg2"/>
                        </a:solidFill>
                      </a:endParaRPr>
                    </a:p>
                  </a:txBody>
                  <a:tcPr/>
                </a:tc>
                <a:tc>
                  <a:txBody>
                    <a:bodyPr/>
                    <a:lstStyle/>
                    <a:p>
                      <a:endParaRPr lang="en-US" sz="1200">
                        <a:solidFill>
                          <a:schemeClr val="bg2"/>
                        </a:solidFill>
                      </a:endParaRPr>
                    </a:p>
                  </a:txBody>
                  <a:tcPr/>
                </a:tc>
                <a:extLst>
                  <a:ext uri="{0D108BD9-81ED-4DB2-BD59-A6C34878D82A}">
                    <a16:rowId xmlns:a16="http://schemas.microsoft.com/office/drawing/2014/main" val="1353598746"/>
                  </a:ext>
                </a:extLst>
              </a:tr>
              <a:tr h="633307">
                <a:tc>
                  <a:txBody>
                    <a:bodyPr/>
                    <a:lstStyle/>
                    <a:p>
                      <a:endParaRPr lang="en-US" sz="1200">
                        <a:solidFill>
                          <a:schemeClr val="bg2"/>
                        </a:solidFill>
                      </a:endParaRPr>
                    </a:p>
                  </a:txBody>
                  <a:tcPr/>
                </a:tc>
                <a:tc>
                  <a:txBody>
                    <a:bodyPr/>
                    <a:lstStyle/>
                    <a:p>
                      <a:endParaRPr lang="en-US" sz="1200">
                        <a:solidFill>
                          <a:schemeClr val="bg2"/>
                        </a:solidFill>
                      </a:endParaRPr>
                    </a:p>
                  </a:txBody>
                  <a:tcPr/>
                </a:tc>
                <a:tc>
                  <a:txBody>
                    <a:bodyPr/>
                    <a:lstStyle/>
                    <a:p>
                      <a:endParaRPr lang="en-US" sz="1200">
                        <a:solidFill>
                          <a:schemeClr val="bg2"/>
                        </a:solidFill>
                      </a:endParaRPr>
                    </a:p>
                  </a:txBody>
                  <a:tcPr/>
                </a:tc>
                <a:extLst>
                  <a:ext uri="{0D108BD9-81ED-4DB2-BD59-A6C34878D82A}">
                    <a16:rowId xmlns:a16="http://schemas.microsoft.com/office/drawing/2014/main" val="446770723"/>
                  </a:ext>
                </a:extLst>
              </a:tr>
            </a:tbl>
          </a:graphicData>
        </a:graphic>
      </p:graphicFrame>
    </p:spTree>
    <p:extLst>
      <p:ext uri="{BB962C8B-B14F-4D97-AF65-F5344CB8AC3E}">
        <p14:creationId xmlns:p14="http://schemas.microsoft.com/office/powerpoint/2010/main" val="4235356770"/>
      </p:ext>
    </p:extLst>
  </p:cSld>
  <p:clrMapOvr>
    <a:masterClrMapping/>
  </p:clrMapOvr>
  <p:transition spd="slow">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257ED9B-D674-426E-9546-08377D8EF61F}"/>
              </a:ext>
            </a:extLst>
          </p:cNvPr>
          <p:cNvSpPr/>
          <p:nvPr/>
        </p:nvSpPr>
        <p:spPr>
          <a:xfrm>
            <a:off x="0" y="-13328"/>
            <a:ext cx="12192000" cy="1200587"/>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sp>
        <p:nvSpPr>
          <p:cNvPr id="5" name="Title 1">
            <a:extLst>
              <a:ext uri="{FF2B5EF4-FFF2-40B4-BE49-F238E27FC236}">
                <a16:creationId xmlns:a16="http://schemas.microsoft.com/office/drawing/2014/main" id="{F5633663-B550-5B56-010E-563F056524FC}"/>
              </a:ext>
            </a:extLst>
          </p:cNvPr>
          <p:cNvSpPr>
            <a:spLocks noGrp="1"/>
          </p:cNvSpPr>
          <p:nvPr>
            <p:ph type="title"/>
          </p:nvPr>
        </p:nvSpPr>
        <p:spPr>
          <a:xfrm>
            <a:off x="381001" y="342901"/>
            <a:ext cx="11430000" cy="443198"/>
          </a:xfrm>
        </p:spPr>
        <p:txBody>
          <a:bodyPr/>
          <a:lstStyle/>
          <a:p>
            <a:r>
              <a:rPr lang="en-US">
                <a:solidFill>
                  <a:schemeClr val="tx2"/>
                </a:solidFill>
              </a:rPr>
              <a:t>Proposed Solution</a:t>
            </a:r>
          </a:p>
        </p:txBody>
      </p:sp>
      <p:sp>
        <p:nvSpPr>
          <p:cNvPr id="2" name="TextBox 1">
            <a:extLst>
              <a:ext uri="{FF2B5EF4-FFF2-40B4-BE49-F238E27FC236}">
                <a16:creationId xmlns:a16="http://schemas.microsoft.com/office/drawing/2014/main" id="{16D4D0A1-01B4-7AE2-7FD4-7DE8E00A39CC}"/>
              </a:ext>
            </a:extLst>
          </p:cNvPr>
          <p:cNvSpPr txBox="1"/>
          <p:nvPr/>
        </p:nvSpPr>
        <p:spPr>
          <a:xfrm>
            <a:off x="10661277" y="65902"/>
            <a:ext cx="1340224" cy="276999"/>
          </a:xfrm>
          <a:prstGeom prst="rect">
            <a:avLst/>
          </a:prstGeom>
          <a:solidFill>
            <a:srgbClr val="FFFF00"/>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444444"/>
                </a:solidFill>
                <a:effectLst/>
                <a:uLnTx/>
                <a:uFillTx/>
                <a:latin typeface="Arial"/>
                <a:ea typeface="+mn-ea"/>
                <a:cs typeface="+mn-cs"/>
              </a:rPr>
              <a:t>Draft</a:t>
            </a:r>
          </a:p>
        </p:txBody>
      </p:sp>
    </p:spTree>
    <p:extLst>
      <p:ext uri="{BB962C8B-B14F-4D97-AF65-F5344CB8AC3E}">
        <p14:creationId xmlns:p14="http://schemas.microsoft.com/office/powerpoint/2010/main" val="254332558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NAME" val="Moon"/>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10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0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04.xml><?xml version="1.0" encoding="utf-8"?>
<p:tagLst xmlns:a="http://schemas.openxmlformats.org/drawingml/2006/main" xmlns:r="http://schemas.openxmlformats.org/officeDocument/2006/relationships" xmlns:p="http://schemas.openxmlformats.org/presentationml/2006/main">
  <p:tag name="SHAPENAME" val="5. Sourc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xcgoWEzLgA0_64VDvMxGGg"/>
</p:tagLst>
</file>

<file path=ppt/tags/tag107.xml><?xml version="1.0" encoding="utf-8"?>
<p:tagLst xmlns:a="http://schemas.openxmlformats.org/drawingml/2006/main" xmlns:r="http://schemas.openxmlformats.org/officeDocument/2006/relationships" xmlns:p="http://schemas.openxmlformats.org/presentationml/2006/main">
  <p:tag name="SHAPENAME" val="4. Footnote"/>
</p:tagLst>
</file>

<file path=ppt/tags/tag10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09.xml><?xml version="1.0" encoding="utf-8"?>
<p:tagLst xmlns:a="http://schemas.openxmlformats.org/drawingml/2006/main" xmlns:r="http://schemas.openxmlformats.org/officeDocument/2006/relationships" xmlns:p="http://schemas.openxmlformats.org/presentationml/2006/main">
  <p:tag name="NAME" val="ACET"/>
</p:tagLst>
</file>

<file path=ppt/tags/tag11.xml><?xml version="1.0" encoding="utf-8"?>
<p:tagLst xmlns:a="http://schemas.openxmlformats.org/drawingml/2006/main" xmlns:r="http://schemas.openxmlformats.org/officeDocument/2006/relationships" xmlns:p="http://schemas.openxmlformats.org/presentationml/2006/main">
  <p:tag name="ANGLE" val="5"/>
</p:tagLst>
</file>

<file path=ppt/tags/tag110.xml><?xml version="1.0" encoding="utf-8"?>
<p:tagLst xmlns:a="http://schemas.openxmlformats.org/drawingml/2006/main" xmlns:r="http://schemas.openxmlformats.org/officeDocument/2006/relationships" xmlns:p="http://schemas.openxmlformats.org/presentationml/2006/main">
  <p:tag name="NAME" val="Moon"/>
</p:tagLst>
</file>

<file path=ppt/tags/tag111.xml><?xml version="1.0" encoding="utf-8"?>
<p:tagLst xmlns:a="http://schemas.openxmlformats.org/drawingml/2006/main" xmlns:r="http://schemas.openxmlformats.org/officeDocument/2006/relationships" xmlns:p="http://schemas.openxmlformats.org/presentationml/2006/main">
  <p:tag name="NAME" val="Moon"/>
</p:tagLst>
</file>

<file path=ppt/tags/tag112.xml><?xml version="1.0" encoding="utf-8"?>
<p:tagLst xmlns:a="http://schemas.openxmlformats.org/drawingml/2006/main" xmlns:r="http://schemas.openxmlformats.org/officeDocument/2006/relationships" xmlns:p="http://schemas.openxmlformats.org/presentationml/2006/main">
  <p:tag name="NAME" val="Moon"/>
</p:tagLst>
</file>

<file path=ppt/tags/tag113.xml><?xml version="1.0" encoding="utf-8"?>
<p:tagLst xmlns:a="http://schemas.openxmlformats.org/drawingml/2006/main" xmlns:r="http://schemas.openxmlformats.org/officeDocument/2006/relationships" xmlns:p="http://schemas.openxmlformats.org/presentationml/2006/main">
  <p:tag name="NAME" val="Moon"/>
</p:tagLst>
</file>

<file path=ppt/tags/tag114.xml><?xml version="1.0" encoding="utf-8"?>
<p:tagLst xmlns:a="http://schemas.openxmlformats.org/drawingml/2006/main" xmlns:r="http://schemas.openxmlformats.org/officeDocument/2006/relationships" xmlns:p="http://schemas.openxmlformats.org/presentationml/2006/main">
  <p:tag name="NAME" val="Moon"/>
</p:tagLst>
</file>

<file path=ppt/tags/tag115.xml><?xml version="1.0" encoding="utf-8"?>
<p:tagLst xmlns:a="http://schemas.openxmlformats.org/drawingml/2006/main" xmlns:r="http://schemas.openxmlformats.org/officeDocument/2006/relationships" xmlns:p="http://schemas.openxmlformats.org/presentationml/2006/main">
  <p:tag name="ANGLE" val="5"/>
</p:tagLst>
</file>

<file path=ppt/tags/tag116.xml><?xml version="1.0" encoding="utf-8"?>
<p:tagLst xmlns:a="http://schemas.openxmlformats.org/drawingml/2006/main" xmlns:r="http://schemas.openxmlformats.org/officeDocument/2006/relationships" xmlns:p="http://schemas.openxmlformats.org/presentationml/2006/main">
  <p:tag name="ANGLE" val="5"/>
</p:tagLst>
</file>

<file path=ppt/tags/tag117.xml><?xml version="1.0" encoding="utf-8"?>
<p:tagLst xmlns:a="http://schemas.openxmlformats.org/drawingml/2006/main" xmlns:r="http://schemas.openxmlformats.org/officeDocument/2006/relationships" xmlns:p="http://schemas.openxmlformats.org/presentationml/2006/main">
  <p:tag name="ANGLE" val="4"/>
</p:tagLst>
</file>

<file path=ppt/tags/tag118.xml><?xml version="1.0" encoding="utf-8"?>
<p:tagLst xmlns:a="http://schemas.openxmlformats.org/drawingml/2006/main" xmlns:r="http://schemas.openxmlformats.org/officeDocument/2006/relationships" xmlns:p="http://schemas.openxmlformats.org/presentationml/2006/main">
  <p:tag name="ANGLE" val="4"/>
</p:tagLst>
</file>

<file path=ppt/tags/tag119.xml><?xml version="1.0" encoding="utf-8"?>
<p:tagLst xmlns:a="http://schemas.openxmlformats.org/drawingml/2006/main" xmlns:r="http://schemas.openxmlformats.org/officeDocument/2006/relationships" xmlns:p="http://schemas.openxmlformats.org/presentationml/2006/main">
  <p:tag name="ANGLE" val="3"/>
</p:tagLst>
</file>

<file path=ppt/tags/tag12.xml><?xml version="1.0" encoding="utf-8"?>
<p:tagLst xmlns:a="http://schemas.openxmlformats.org/drawingml/2006/main" xmlns:r="http://schemas.openxmlformats.org/officeDocument/2006/relationships" xmlns:p="http://schemas.openxmlformats.org/presentationml/2006/main">
  <p:tag name="ANGLE" val="5"/>
</p:tagLst>
</file>

<file path=ppt/tags/tag120.xml><?xml version="1.0" encoding="utf-8"?>
<p:tagLst xmlns:a="http://schemas.openxmlformats.org/drawingml/2006/main" xmlns:r="http://schemas.openxmlformats.org/officeDocument/2006/relationships" xmlns:p="http://schemas.openxmlformats.org/presentationml/2006/main">
  <p:tag name="ANGLE" val="3"/>
</p:tagLst>
</file>

<file path=ppt/tags/tag121.xml><?xml version="1.0" encoding="utf-8"?>
<p:tagLst xmlns:a="http://schemas.openxmlformats.org/drawingml/2006/main" xmlns:r="http://schemas.openxmlformats.org/officeDocument/2006/relationships" xmlns:p="http://schemas.openxmlformats.org/presentationml/2006/main">
  <p:tag name="ANGLE" val="2"/>
</p:tagLst>
</file>

<file path=ppt/tags/tag122.xml><?xml version="1.0" encoding="utf-8"?>
<p:tagLst xmlns:a="http://schemas.openxmlformats.org/drawingml/2006/main" xmlns:r="http://schemas.openxmlformats.org/officeDocument/2006/relationships" xmlns:p="http://schemas.openxmlformats.org/presentationml/2006/main">
  <p:tag name="ANGLE" val="2"/>
</p:tagLst>
</file>

<file path=ppt/tags/tag123.xml><?xml version="1.0" encoding="utf-8"?>
<p:tagLst xmlns:a="http://schemas.openxmlformats.org/drawingml/2006/main" xmlns:r="http://schemas.openxmlformats.org/officeDocument/2006/relationships" xmlns:p="http://schemas.openxmlformats.org/presentationml/2006/main">
  <p:tag name="ANGLE" val="1"/>
</p:tagLst>
</file>

<file path=ppt/tags/tag124.xml><?xml version="1.0" encoding="utf-8"?>
<p:tagLst xmlns:a="http://schemas.openxmlformats.org/drawingml/2006/main" xmlns:r="http://schemas.openxmlformats.org/officeDocument/2006/relationships" xmlns:p="http://schemas.openxmlformats.org/presentationml/2006/main">
  <p:tag name="ANGLE" val="1"/>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127.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28.xml><?xml version="1.0" encoding="utf-8"?>
<p:tagLst xmlns:a="http://schemas.openxmlformats.org/drawingml/2006/main" xmlns:r="http://schemas.openxmlformats.org/officeDocument/2006/relationships" xmlns:p="http://schemas.openxmlformats.org/presentationml/2006/main">
  <p:tag name="SHAPENAME" val="Subtitle"/>
</p:tagLst>
</file>

<file path=ppt/tags/tag129.xml><?xml version="1.0" encoding="utf-8"?>
<p:tagLst xmlns:a="http://schemas.openxmlformats.org/drawingml/2006/main" xmlns:r="http://schemas.openxmlformats.org/officeDocument/2006/relationships" xmlns:p="http://schemas.openxmlformats.org/presentationml/2006/main">
  <p:tag name="SHAPENAME" val="Title"/>
</p:tagLst>
</file>

<file path=ppt/tags/tag13.xml><?xml version="1.0" encoding="utf-8"?>
<p:tagLst xmlns:a="http://schemas.openxmlformats.org/drawingml/2006/main" xmlns:r="http://schemas.openxmlformats.org/officeDocument/2006/relationships" xmlns:p="http://schemas.openxmlformats.org/presentationml/2006/main">
  <p:tag name="ANGLE" val="4"/>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13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33.xml><?xml version="1.0" encoding="utf-8"?>
<p:tagLst xmlns:a="http://schemas.openxmlformats.org/drawingml/2006/main" xmlns:r="http://schemas.openxmlformats.org/officeDocument/2006/relationships" xmlns:p="http://schemas.openxmlformats.org/presentationml/2006/main">
  <p:tag name="SHAPENAME" val="5. Source"/>
</p:tagLst>
</file>

<file path=ppt/tags/tag13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6.xml><?xml version="1.0" encoding="utf-8"?>
<p:tagLst xmlns:a="http://schemas.openxmlformats.org/drawingml/2006/main" xmlns:r="http://schemas.openxmlformats.org/officeDocument/2006/relationships" xmlns:p="http://schemas.openxmlformats.org/presentationml/2006/main">
  <p:tag name="SHAPENAME" val="5. Source"/>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ANGLE" val="4"/>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o9xgrPArEB1mEiMOhB5KGA"/>
</p:tagLst>
</file>

<file path=ppt/tags/tag141.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14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4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44.xml><?xml version="1.0" encoding="utf-8"?>
<p:tagLst xmlns:a="http://schemas.openxmlformats.org/drawingml/2006/main" xmlns:r="http://schemas.openxmlformats.org/officeDocument/2006/relationships" xmlns:p="http://schemas.openxmlformats.org/presentationml/2006/main">
  <p:tag name="SHAPENAME" val="5. Source"/>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qUyDlDqWonv3hoAx.p9Rsw"/>
</p:tagLst>
</file>

<file path=ppt/tags/tag14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48.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14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5.xml><?xml version="1.0" encoding="utf-8"?>
<p:tagLst xmlns:a="http://schemas.openxmlformats.org/drawingml/2006/main" xmlns:r="http://schemas.openxmlformats.org/officeDocument/2006/relationships" xmlns:p="http://schemas.openxmlformats.org/presentationml/2006/main">
  <p:tag name="ANGLE" val="3"/>
</p:tagLst>
</file>

<file path=ppt/tags/tag150.xml><?xml version="1.0" encoding="utf-8"?>
<p:tagLst xmlns:a="http://schemas.openxmlformats.org/drawingml/2006/main" xmlns:r="http://schemas.openxmlformats.org/officeDocument/2006/relationships" xmlns:p="http://schemas.openxmlformats.org/presentationml/2006/main">
  <p:tag name="SHAPENAME" val="5. Source"/>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o9xgrPArEB1mEiMOhB5KGA"/>
</p:tagLst>
</file>

<file path=ppt/tags/tag153.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15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5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56.xml><?xml version="1.0" encoding="utf-8"?>
<p:tagLst xmlns:a="http://schemas.openxmlformats.org/drawingml/2006/main" xmlns:r="http://schemas.openxmlformats.org/officeDocument/2006/relationships" xmlns:p="http://schemas.openxmlformats.org/presentationml/2006/main">
  <p:tag name="SHAPENAME" val="5. Source"/>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xcgoWEzLgA0_64VDvMxGGg"/>
</p:tagLst>
</file>

<file path=ppt/tags/tag159.xml><?xml version="1.0" encoding="utf-8"?>
<p:tagLst xmlns:a="http://schemas.openxmlformats.org/drawingml/2006/main" xmlns:r="http://schemas.openxmlformats.org/officeDocument/2006/relationships" xmlns:p="http://schemas.openxmlformats.org/presentationml/2006/main">
  <p:tag name="SHAPENAME" val="4. Footnote"/>
</p:tagLst>
</file>

<file path=ppt/tags/tag16.xml><?xml version="1.0" encoding="utf-8"?>
<p:tagLst xmlns:a="http://schemas.openxmlformats.org/drawingml/2006/main" xmlns:r="http://schemas.openxmlformats.org/officeDocument/2006/relationships" xmlns:p="http://schemas.openxmlformats.org/presentationml/2006/main">
  <p:tag name="ANGLE" val="3"/>
</p:tagLst>
</file>

<file path=ppt/tags/tag16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61.xml><?xml version="1.0" encoding="utf-8"?>
<p:tagLst xmlns:a="http://schemas.openxmlformats.org/drawingml/2006/main" xmlns:r="http://schemas.openxmlformats.org/officeDocument/2006/relationships" xmlns:p="http://schemas.openxmlformats.org/presentationml/2006/main">
  <p:tag name="NAME" val="ACET"/>
</p:tagLst>
</file>

<file path=ppt/tags/tag162.xml><?xml version="1.0" encoding="utf-8"?>
<p:tagLst xmlns:a="http://schemas.openxmlformats.org/drawingml/2006/main" xmlns:r="http://schemas.openxmlformats.org/officeDocument/2006/relationships" xmlns:p="http://schemas.openxmlformats.org/presentationml/2006/main">
  <p:tag name="NAME" val="Moon"/>
</p:tagLst>
</file>

<file path=ppt/tags/tag163.xml><?xml version="1.0" encoding="utf-8"?>
<p:tagLst xmlns:a="http://schemas.openxmlformats.org/drawingml/2006/main" xmlns:r="http://schemas.openxmlformats.org/officeDocument/2006/relationships" xmlns:p="http://schemas.openxmlformats.org/presentationml/2006/main">
  <p:tag name="NAME" val="Moon"/>
</p:tagLst>
</file>

<file path=ppt/tags/tag164.xml><?xml version="1.0" encoding="utf-8"?>
<p:tagLst xmlns:a="http://schemas.openxmlformats.org/drawingml/2006/main" xmlns:r="http://schemas.openxmlformats.org/officeDocument/2006/relationships" xmlns:p="http://schemas.openxmlformats.org/presentationml/2006/main">
  <p:tag name="NAME" val="Moon"/>
</p:tagLst>
</file>

<file path=ppt/tags/tag165.xml><?xml version="1.0" encoding="utf-8"?>
<p:tagLst xmlns:a="http://schemas.openxmlformats.org/drawingml/2006/main" xmlns:r="http://schemas.openxmlformats.org/officeDocument/2006/relationships" xmlns:p="http://schemas.openxmlformats.org/presentationml/2006/main">
  <p:tag name="NAME" val="Moon"/>
</p:tagLst>
</file>

<file path=ppt/tags/tag166.xml><?xml version="1.0" encoding="utf-8"?>
<p:tagLst xmlns:a="http://schemas.openxmlformats.org/drawingml/2006/main" xmlns:r="http://schemas.openxmlformats.org/officeDocument/2006/relationships" xmlns:p="http://schemas.openxmlformats.org/presentationml/2006/main">
  <p:tag name="NAME" val="Moon"/>
</p:tagLst>
</file>

<file path=ppt/tags/tag167.xml><?xml version="1.0" encoding="utf-8"?>
<p:tagLst xmlns:a="http://schemas.openxmlformats.org/drawingml/2006/main" xmlns:r="http://schemas.openxmlformats.org/officeDocument/2006/relationships" xmlns:p="http://schemas.openxmlformats.org/presentationml/2006/main">
  <p:tag name="ANGLE" val="5"/>
</p:tagLst>
</file>

<file path=ppt/tags/tag168.xml><?xml version="1.0" encoding="utf-8"?>
<p:tagLst xmlns:a="http://schemas.openxmlformats.org/drawingml/2006/main" xmlns:r="http://schemas.openxmlformats.org/officeDocument/2006/relationships" xmlns:p="http://schemas.openxmlformats.org/presentationml/2006/main">
  <p:tag name="ANGLE" val="5"/>
</p:tagLst>
</file>

<file path=ppt/tags/tag169.xml><?xml version="1.0" encoding="utf-8"?>
<p:tagLst xmlns:a="http://schemas.openxmlformats.org/drawingml/2006/main" xmlns:r="http://schemas.openxmlformats.org/officeDocument/2006/relationships" xmlns:p="http://schemas.openxmlformats.org/presentationml/2006/main">
  <p:tag name="ANGLE" val="4"/>
</p:tagLst>
</file>

<file path=ppt/tags/tag17.xml><?xml version="1.0" encoding="utf-8"?>
<p:tagLst xmlns:a="http://schemas.openxmlformats.org/drawingml/2006/main" xmlns:r="http://schemas.openxmlformats.org/officeDocument/2006/relationships" xmlns:p="http://schemas.openxmlformats.org/presentationml/2006/main">
  <p:tag name="ANGLE" val="2"/>
</p:tagLst>
</file>

<file path=ppt/tags/tag170.xml><?xml version="1.0" encoding="utf-8"?>
<p:tagLst xmlns:a="http://schemas.openxmlformats.org/drawingml/2006/main" xmlns:r="http://schemas.openxmlformats.org/officeDocument/2006/relationships" xmlns:p="http://schemas.openxmlformats.org/presentationml/2006/main">
  <p:tag name="ANGLE" val="4"/>
</p:tagLst>
</file>

<file path=ppt/tags/tag171.xml><?xml version="1.0" encoding="utf-8"?>
<p:tagLst xmlns:a="http://schemas.openxmlformats.org/drawingml/2006/main" xmlns:r="http://schemas.openxmlformats.org/officeDocument/2006/relationships" xmlns:p="http://schemas.openxmlformats.org/presentationml/2006/main">
  <p:tag name="ANGLE" val="3"/>
</p:tagLst>
</file>

<file path=ppt/tags/tag172.xml><?xml version="1.0" encoding="utf-8"?>
<p:tagLst xmlns:a="http://schemas.openxmlformats.org/drawingml/2006/main" xmlns:r="http://schemas.openxmlformats.org/officeDocument/2006/relationships" xmlns:p="http://schemas.openxmlformats.org/presentationml/2006/main">
  <p:tag name="ANGLE" val="3"/>
</p:tagLst>
</file>

<file path=ppt/tags/tag173.xml><?xml version="1.0" encoding="utf-8"?>
<p:tagLst xmlns:a="http://schemas.openxmlformats.org/drawingml/2006/main" xmlns:r="http://schemas.openxmlformats.org/officeDocument/2006/relationships" xmlns:p="http://schemas.openxmlformats.org/presentationml/2006/main">
  <p:tag name="ANGLE" val="2"/>
</p:tagLst>
</file>

<file path=ppt/tags/tag174.xml><?xml version="1.0" encoding="utf-8"?>
<p:tagLst xmlns:a="http://schemas.openxmlformats.org/drawingml/2006/main" xmlns:r="http://schemas.openxmlformats.org/officeDocument/2006/relationships" xmlns:p="http://schemas.openxmlformats.org/presentationml/2006/main">
  <p:tag name="ANGLE" val="2"/>
</p:tagLst>
</file>

<file path=ppt/tags/tag175.xml><?xml version="1.0" encoding="utf-8"?>
<p:tagLst xmlns:a="http://schemas.openxmlformats.org/drawingml/2006/main" xmlns:r="http://schemas.openxmlformats.org/officeDocument/2006/relationships" xmlns:p="http://schemas.openxmlformats.org/presentationml/2006/main">
  <p:tag name="ANGLE" val="1"/>
</p:tagLst>
</file>

<file path=ppt/tags/tag176.xml><?xml version="1.0" encoding="utf-8"?>
<p:tagLst xmlns:a="http://schemas.openxmlformats.org/drawingml/2006/main" xmlns:r="http://schemas.openxmlformats.org/officeDocument/2006/relationships" xmlns:p="http://schemas.openxmlformats.org/presentationml/2006/main">
  <p:tag name="ANGLE" val="1"/>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179.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8.xml><?xml version="1.0" encoding="utf-8"?>
<p:tagLst xmlns:a="http://schemas.openxmlformats.org/drawingml/2006/main" xmlns:r="http://schemas.openxmlformats.org/officeDocument/2006/relationships" xmlns:p="http://schemas.openxmlformats.org/presentationml/2006/main">
  <p:tag name="ANGLE" val="2"/>
</p:tagLst>
</file>

<file path=ppt/tags/tag180.xml><?xml version="1.0" encoding="utf-8"?>
<p:tagLst xmlns:a="http://schemas.openxmlformats.org/drawingml/2006/main" xmlns:r="http://schemas.openxmlformats.org/officeDocument/2006/relationships" xmlns:p="http://schemas.openxmlformats.org/presentationml/2006/main">
  <p:tag name="SHAPENAME" val="Subtitle"/>
</p:tagLst>
</file>

<file path=ppt/tags/tag181.xml><?xml version="1.0" encoding="utf-8"?>
<p:tagLst xmlns:a="http://schemas.openxmlformats.org/drawingml/2006/main" xmlns:r="http://schemas.openxmlformats.org/officeDocument/2006/relationships" xmlns:p="http://schemas.openxmlformats.org/presentationml/2006/main">
  <p:tag name="SHAPENAME" val="Title"/>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184.xml><?xml version="1.0" encoding="utf-8"?>
<p:tagLst xmlns:a="http://schemas.openxmlformats.org/drawingml/2006/main" xmlns:r="http://schemas.openxmlformats.org/officeDocument/2006/relationships" xmlns:p="http://schemas.openxmlformats.org/presentationml/2006/main">
  <p:tag name="SHAPENAME" val="3. Subtitle"/>
</p:tagLst>
</file>

<file path=ppt/tags/tag18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8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8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88.xml><?xml version="1.0" encoding="utf-8"?>
<p:tagLst xmlns:a="http://schemas.openxmlformats.org/drawingml/2006/main" xmlns:r="http://schemas.openxmlformats.org/officeDocument/2006/relationships" xmlns:p="http://schemas.openxmlformats.org/presentationml/2006/main">
  <p:tag name="SHAPENAME" val="5. Source"/>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ANGLE" val="1"/>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191.xml><?xml version="1.0" encoding="utf-8"?>
<p:tagLst xmlns:a="http://schemas.openxmlformats.org/drawingml/2006/main" xmlns:r="http://schemas.openxmlformats.org/officeDocument/2006/relationships" xmlns:p="http://schemas.openxmlformats.org/presentationml/2006/main">
  <p:tag name="SHAPENAME" val="3. Subtitle"/>
</p:tagLst>
</file>

<file path=ppt/tags/tag19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9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9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95.xml><?xml version="1.0" encoding="utf-8"?>
<p:tagLst xmlns:a="http://schemas.openxmlformats.org/drawingml/2006/main" xmlns:r="http://schemas.openxmlformats.org/officeDocument/2006/relationships" xmlns:p="http://schemas.openxmlformats.org/presentationml/2006/main">
  <p:tag name="SHAPENAME" val="5. Source"/>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rZ96ctUUqJsGDCugslwBCg"/>
</p:tagLst>
</file>

<file path=ppt/tags/tag19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9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xcgoWEzLgA0_64VDvMxGGg"/>
</p:tagLst>
</file>

<file path=ppt/tags/tag20.xml><?xml version="1.0" encoding="utf-8"?>
<p:tagLst xmlns:a="http://schemas.openxmlformats.org/drawingml/2006/main" xmlns:r="http://schemas.openxmlformats.org/officeDocument/2006/relationships" xmlns:p="http://schemas.openxmlformats.org/presentationml/2006/main">
  <p:tag name="ANGLE" val="1"/>
</p:tagLst>
</file>

<file path=ppt/tags/tag200.xml><?xml version="1.0" encoding="utf-8"?>
<p:tagLst xmlns:a="http://schemas.openxmlformats.org/drawingml/2006/main" xmlns:r="http://schemas.openxmlformats.org/officeDocument/2006/relationships" xmlns:p="http://schemas.openxmlformats.org/presentationml/2006/main">
  <p:tag name="SHAPENAME" val="3. Subtitle"/>
</p:tagLst>
</file>

<file path=ppt/tags/tag201.xml><?xml version="1.0" encoding="utf-8"?>
<p:tagLst xmlns:a="http://schemas.openxmlformats.org/drawingml/2006/main" xmlns:r="http://schemas.openxmlformats.org/officeDocument/2006/relationships" xmlns:p="http://schemas.openxmlformats.org/presentationml/2006/main">
  <p:tag name="SHAPENAME" val="5. Source"/>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AvhTnprpZIIVVQCOTQtpLw"/>
</p:tagLst>
</file>

<file path=ppt/tags/tag20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0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0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07.xml><?xml version="1.0" encoding="utf-8"?>
<p:tagLst xmlns:a="http://schemas.openxmlformats.org/drawingml/2006/main" xmlns:r="http://schemas.openxmlformats.org/officeDocument/2006/relationships" xmlns:p="http://schemas.openxmlformats.org/presentationml/2006/main">
  <p:tag name="SHAPENAME" val="5. Source"/>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Vvs3CU0mhZ0iF9VK3Gc_g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1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1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13.xml><?xml version="1.0" encoding="utf-8"?>
<p:tagLst xmlns:a="http://schemas.openxmlformats.org/drawingml/2006/main" xmlns:r="http://schemas.openxmlformats.org/officeDocument/2006/relationships" xmlns:p="http://schemas.openxmlformats.org/presentationml/2006/main">
  <p:tag name="SHAPENAME" val="5. Source"/>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tNrcAbB4u0quRffFN3bn3Xw"/>
</p:tagLst>
</file>

<file path=ppt/tags/tag21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17.xml><?xml version="1.0" encoding="utf-8"?>
<p:tagLst xmlns:a="http://schemas.openxmlformats.org/drawingml/2006/main" xmlns:r="http://schemas.openxmlformats.org/officeDocument/2006/relationships" xmlns:p="http://schemas.openxmlformats.org/presentationml/2006/main">
  <p:tag name="SHAPENAME" val="3. Subtitle"/>
</p:tagLst>
</file>

<file path=ppt/tags/tag21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1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220.xml><?xml version="1.0" encoding="utf-8"?>
<p:tagLst xmlns:a="http://schemas.openxmlformats.org/drawingml/2006/main" xmlns:r="http://schemas.openxmlformats.org/officeDocument/2006/relationships" xmlns:p="http://schemas.openxmlformats.org/presentationml/2006/main">
  <p:tag name="SHAPENAME" val="5. Source"/>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tYG_9mniplMrafceMpP.Qwg"/>
</p:tagLst>
</file>

<file path=ppt/tags/tag223.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22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25.xml><?xml version="1.0" encoding="utf-8"?>
<p:tagLst xmlns:a="http://schemas.openxmlformats.org/drawingml/2006/main" xmlns:r="http://schemas.openxmlformats.org/officeDocument/2006/relationships" xmlns:p="http://schemas.openxmlformats.org/presentationml/2006/main">
  <p:tag name="SHAPENAME" val="3. Subtitle"/>
</p:tagLst>
</file>

<file path=ppt/tags/tag22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2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28.xml><?xml version="1.0" encoding="utf-8"?>
<p:tagLst xmlns:a="http://schemas.openxmlformats.org/drawingml/2006/main" xmlns:r="http://schemas.openxmlformats.org/officeDocument/2006/relationships" xmlns:p="http://schemas.openxmlformats.org/presentationml/2006/main">
  <p:tag name="SHAPENAME" val="5. Source"/>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tHbEQ8aI7AKzsdxigcAG3ZA"/>
</p:tagLst>
</file>

<file path=ppt/tags/tag231.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23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33.xml><?xml version="1.0" encoding="utf-8"?>
<p:tagLst xmlns:a="http://schemas.openxmlformats.org/drawingml/2006/main" xmlns:r="http://schemas.openxmlformats.org/officeDocument/2006/relationships" xmlns:p="http://schemas.openxmlformats.org/presentationml/2006/main">
  <p:tag name="SHAPENAME" val="3. Subtitle"/>
</p:tagLst>
</file>

<file path=ppt/tags/tag23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3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36.xml><?xml version="1.0" encoding="utf-8"?>
<p:tagLst xmlns:a="http://schemas.openxmlformats.org/drawingml/2006/main" xmlns:r="http://schemas.openxmlformats.org/officeDocument/2006/relationships" xmlns:p="http://schemas.openxmlformats.org/presentationml/2006/main">
  <p:tag name="SHAPENAME" val="5. Source"/>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tBLvs1S2qnQw1aA01IUaglg"/>
</p:tagLst>
</file>

<file path=ppt/tags/tag239.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24.xml><?xml version="1.0" encoding="utf-8"?>
<p:tagLst xmlns:a="http://schemas.openxmlformats.org/drawingml/2006/main" xmlns:r="http://schemas.openxmlformats.org/officeDocument/2006/relationships" xmlns:p="http://schemas.openxmlformats.org/presentationml/2006/main">
  <p:tag name="SHAPENAME" val="Subtitle"/>
</p:tagLst>
</file>

<file path=ppt/tags/tag24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4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42.xml><?xml version="1.0" encoding="utf-8"?>
<p:tagLst xmlns:a="http://schemas.openxmlformats.org/drawingml/2006/main" xmlns:r="http://schemas.openxmlformats.org/officeDocument/2006/relationships" xmlns:p="http://schemas.openxmlformats.org/presentationml/2006/main">
  <p:tag name="SHAPENAME" val="3. Subtitle"/>
</p:tagLst>
</file>

<file path=ppt/tags/tag24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44.xml><?xml version="1.0" encoding="utf-8"?>
<p:tagLst xmlns:a="http://schemas.openxmlformats.org/drawingml/2006/main" xmlns:r="http://schemas.openxmlformats.org/officeDocument/2006/relationships" xmlns:p="http://schemas.openxmlformats.org/presentationml/2006/main">
  <p:tag name="SHAPENAME" val="5. Source"/>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tqUyDlDqWonv3hoAx.p9Rsw"/>
</p:tagLst>
</file>

<file path=ppt/tags/tag24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48.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24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5.xml><?xml version="1.0" encoding="utf-8"?>
<p:tagLst xmlns:a="http://schemas.openxmlformats.org/drawingml/2006/main" xmlns:r="http://schemas.openxmlformats.org/officeDocument/2006/relationships" xmlns:p="http://schemas.openxmlformats.org/presentationml/2006/main">
  <p:tag name="SHAPENAME" val="Title"/>
</p:tagLst>
</file>

<file path=ppt/tags/tag250.xml><?xml version="1.0" encoding="utf-8"?>
<p:tagLst xmlns:a="http://schemas.openxmlformats.org/drawingml/2006/main" xmlns:r="http://schemas.openxmlformats.org/officeDocument/2006/relationships" xmlns:p="http://schemas.openxmlformats.org/presentationml/2006/main">
  <p:tag name="SHAPENAME" val="3. Subtitle"/>
</p:tagLst>
</file>

<file path=ppt/tags/tag25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52.xml><?xml version="1.0" encoding="utf-8"?>
<p:tagLst xmlns:a="http://schemas.openxmlformats.org/drawingml/2006/main" xmlns:r="http://schemas.openxmlformats.org/officeDocument/2006/relationships" xmlns:p="http://schemas.openxmlformats.org/presentationml/2006/main">
  <p:tag name="SHAPENAME" val="5. Source"/>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to9xgrPArEB1mEiMOhB5KGA"/>
</p:tagLst>
</file>

<file path=ppt/tags/tag255.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25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5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58.xml><?xml version="1.0" encoding="utf-8"?>
<p:tagLst xmlns:a="http://schemas.openxmlformats.org/drawingml/2006/main" xmlns:r="http://schemas.openxmlformats.org/officeDocument/2006/relationships" xmlns:p="http://schemas.openxmlformats.org/presentationml/2006/main">
  <p:tag name="SHAPENAME" val="3. Subtitle"/>
</p:tagLst>
</file>

<file path=ppt/tags/tag25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0.xml><?xml version="1.0" encoding="utf-8"?>
<p:tagLst xmlns:a="http://schemas.openxmlformats.org/drawingml/2006/main" xmlns:r="http://schemas.openxmlformats.org/officeDocument/2006/relationships" xmlns:p="http://schemas.openxmlformats.org/presentationml/2006/main">
  <p:tag name="SHAPENAME" val="5. Source"/>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txNguF4Gw2mJIhuiFXm5tKQ"/>
</p:tagLst>
</file>

<file path=ppt/tags/tag26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6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6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66.xml><?xml version="1.0" encoding="utf-8"?>
<p:tagLst xmlns:a="http://schemas.openxmlformats.org/drawingml/2006/main" xmlns:r="http://schemas.openxmlformats.org/officeDocument/2006/relationships" xmlns:p="http://schemas.openxmlformats.org/presentationml/2006/main">
  <p:tag name="SHAPENAME" val="5. Source"/>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6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270.xml><?xml version="1.0" encoding="utf-8"?>
<p:tagLst xmlns:a="http://schemas.openxmlformats.org/drawingml/2006/main" xmlns:r="http://schemas.openxmlformats.org/officeDocument/2006/relationships" xmlns:p="http://schemas.openxmlformats.org/presentationml/2006/main">
  <p:tag name="SHAPENAME" val="5. Source"/>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2.xml><?xml version="1.0" encoding="utf-8"?>
<p:tagLst xmlns:a="http://schemas.openxmlformats.org/drawingml/2006/main" xmlns:r="http://schemas.openxmlformats.org/officeDocument/2006/relationships" xmlns:p="http://schemas.openxmlformats.org/presentationml/2006/main">
  <p:tag name="SHAPENAME" val="5. Source"/>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trZ96ctUUqJsGDCugslwBCg"/>
</p:tagLst>
</file>

<file path=ppt/tags/tag27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7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7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78.xml><?xml version="1.0" encoding="utf-8"?>
<p:tagLst xmlns:a="http://schemas.openxmlformats.org/drawingml/2006/main" xmlns:r="http://schemas.openxmlformats.org/officeDocument/2006/relationships" xmlns:p="http://schemas.openxmlformats.org/presentationml/2006/main">
  <p:tag name="SHAPENAME" val="5. Source"/>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SHAPENAME" val="3. Subtitle"/>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t7PUwRb8BRLC9HJnktiEgOg"/>
</p:tagLst>
</file>

<file path=ppt/tags/tag2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xml><?xml version="1.0" encoding="utf-8"?>
<p:tagLst xmlns:a="http://schemas.openxmlformats.org/drawingml/2006/main" xmlns:r="http://schemas.openxmlformats.org/officeDocument/2006/relationships" xmlns:p="http://schemas.openxmlformats.org/presentationml/2006/main">
  <p:tag name="SHAPENAME" val="4. Footnote"/>
</p:tagLst>
</file>

<file path=ppt/tags/tag30.xml><?xml version="1.0" encoding="utf-8"?>
<p:tagLst xmlns:a="http://schemas.openxmlformats.org/drawingml/2006/main" xmlns:r="http://schemas.openxmlformats.org/officeDocument/2006/relationships" xmlns:p="http://schemas.openxmlformats.org/presentationml/2006/main">
  <p:tag name="SHAPENAME" val="5. Source"/>
</p:tagLst>
</file>

<file path=ppt/tags/tag3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35.xml><?xml version="1.0" encoding="utf-8"?>
<p:tagLst xmlns:a="http://schemas.openxmlformats.org/drawingml/2006/main" xmlns:r="http://schemas.openxmlformats.org/officeDocument/2006/relationships" xmlns:p="http://schemas.openxmlformats.org/presentationml/2006/main">
  <p:tag name="SHAPENAME" val="3. Subtitle"/>
</p:tagLst>
</file>

<file path=ppt/tags/tag3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7.xml><?xml version="1.0" encoding="utf-8"?>
<p:tagLst xmlns:a="http://schemas.openxmlformats.org/drawingml/2006/main" xmlns:r="http://schemas.openxmlformats.org/officeDocument/2006/relationships" xmlns:p="http://schemas.openxmlformats.org/presentationml/2006/main">
  <p:tag name="SHAPENAME" val="5. Source"/>
</p:tagLst>
</file>

<file path=ppt/tags/tag3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qUyDlDqWonv3hoAx.p9Rsw"/>
</p:tagLst>
</file>

<file path=ppt/tags/tag4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3.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4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5.xml><?xml version="1.0" encoding="utf-8"?>
<p:tagLst xmlns:a="http://schemas.openxmlformats.org/drawingml/2006/main" xmlns:r="http://schemas.openxmlformats.org/officeDocument/2006/relationships" xmlns:p="http://schemas.openxmlformats.org/presentationml/2006/main">
  <p:tag name="SHAPENAME" val="3. Subtitle"/>
</p:tagLst>
</file>

<file path=ppt/tags/tag46.xml><?xml version="1.0" encoding="utf-8"?>
<p:tagLst xmlns:a="http://schemas.openxmlformats.org/drawingml/2006/main" xmlns:r="http://schemas.openxmlformats.org/officeDocument/2006/relationships" xmlns:p="http://schemas.openxmlformats.org/presentationml/2006/main">
  <p:tag name="SHAPENAME" val="5. Source"/>
</p:tagLst>
</file>

<file path=ppt/tags/tag4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o9xgrPArEB1mEiMOhB5KGA"/>
</p:tagLst>
</file>

<file path=ppt/tags/tag5.xml><?xml version="1.0" encoding="utf-8"?>
<p:tagLst xmlns:a="http://schemas.openxmlformats.org/drawingml/2006/main" xmlns:r="http://schemas.openxmlformats.org/officeDocument/2006/relationships" xmlns:p="http://schemas.openxmlformats.org/presentationml/2006/main">
  <p:tag name="NAME" val="ACET"/>
</p:tagLst>
</file>

<file path=ppt/tags/tag50.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5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3.xml><?xml version="1.0" encoding="utf-8"?>
<p:tagLst xmlns:a="http://schemas.openxmlformats.org/drawingml/2006/main" xmlns:r="http://schemas.openxmlformats.org/officeDocument/2006/relationships" xmlns:p="http://schemas.openxmlformats.org/presentationml/2006/main">
  <p:tag name="SHAPENAME" val="3. Subtitle"/>
</p:tagLst>
</file>

<file path=ppt/tags/tag54.xml><?xml version="1.0" encoding="utf-8"?>
<p:tagLst xmlns:a="http://schemas.openxmlformats.org/drawingml/2006/main" xmlns:r="http://schemas.openxmlformats.org/officeDocument/2006/relationships" xmlns:p="http://schemas.openxmlformats.org/presentationml/2006/main">
  <p:tag name="SHAPENAME" val="5. Source"/>
</p:tagLst>
</file>

<file path=ppt/tags/tag5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SHAPENAME" val="5. Sourc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zFTi586bxaRXNGLyq6cjUQ"/>
</p:tagLst>
</file>

<file path=ppt/tags/tag6.xml><?xml version="1.0" encoding="utf-8"?>
<p:tagLst xmlns:a="http://schemas.openxmlformats.org/drawingml/2006/main" xmlns:r="http://schemas.openxmlformats.org/officeDocument/2006/relationships" xmlns:p="http://schemas.openxmlformats.org/presentationml/2006/main">
  <p:tag name="NAME" val="Moon"/>
</p:tagLst>
</file>

<file path=ppt/tags/tag60.xml><?xml version="1.0" encoding="utf-8"?>
<p:tagLst xmlns:a="http://schemas.openxmlformats.org/drawingml/2006/main" xmlns:r="http://schemas.openxmlformats.org/officeDocument/2006/relationships" xmlns:p="http://schemas.openxmlformats.org/presentationml/2006/main">
  <p:tag name="SHAPENAME" val="5. Source"/>
</p:tagLst>
</file>

<file path=ppt/tags/tag6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ZkG5iHMTSC2mGhtG.mpRUA"/>
</p:tagLst>
</file>

<file path=ppt/tags/tag6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7.xml><?xml version="1.0" encoding="utf-8"?>
<p:tagLst xmlns:a="http://schemas.openxmlformats.org/drawingml/2006/main" xmlns:r="http://schemas.openxmlformats.org/officeDocument/2006/relationships" xmlns:p="http://schemas.openxmlformats.org/presentationml/2006/main">
  <p:tag name="SHAPENAME" val="3. Subtitle"/>
</p:tagLst>
</file>

<file path=ppt/tags/tag6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9.xml><?xml version="1.0" encoding="utf-8"?>
<p:tagLst xmlns:a="http://schemas.openxmlformats.org/drawingml/2006/main" xmlns:r="http://schemas.openxmlformats.org/officeDocument/2006/relationships" xmlns:p="http://schemas.openxmlformats.org/presentationml/2006/main">
  <p:tag name="SHAPENAME" val="5. Source"/>
</p:tagLst>
</file>

<file path=ppt/tags/tag7.xml><?xml version="1.0" encoding="utf-8"?>
<p:tagLst xmlns:a="http://schemas.openxmlformats.org/drawingml/2006/main" xmlns:r="http://schemas.openxmlformats.org/officeDocument/2006/relationships" xmlns:p="http://schemas.openxmlformats.org/presentationml/2006/main">
  <p:tag name="NAME" val="Moon"/>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xcgoWEzLgA0_64VDvMxGGg"/>
</p:tagLst>
</file>

<file path=ppt/tags/tag72.xml><?xml version="1.0" encoding="utf-8"?>
<p:tagLst xmlns:a="http://schemas.openxmlformats.org/drawingml/2006/main" xmlns:r="http://schemas.openxmlformats.org/officeDocument/2006/relationships" xmlns:p="http://schemas.openxmlformats.org/presentationml/2006/main">
  <p:tag name="SHAPENAME" val="4. Footnote"/>
</p:tagLst>
</file>

<file path=ppt/tags/tag7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4.xml><?xml version="1.0" encoding="utf-8"?>
<p:tagLst xmlns:a="http://schemas.openxmlformats.org/drawingml/2006/main" xmlns:r="http://schemas.openxmlformats.org/officeDocument/2006/relationships" xmlns:p="http://schemas.openxmlformats.org/presentationml/2006/main">
  <p:tag name="NAME" val="ACET"/>
</p:tagLst>
</file>

<file path=ppt/tags/tag75.xml><?xml version="1.0" encoding="utf-8"?>
<p:tagLst xmlns:a="http://schemas.openxmlformats.org/drawingml/2006/main" xmlns:r="http://schemas.openxmlformats.org/officeDocument/2006/relationships" xmlns:p="http://schemas.openxmlformats.org/presentationml/2006/main">
  <p:tag name="NAME" val="Moon"/>
</p:tagLst>
</file>

<file path=ppt/tags/tag76.xml><?xml version="1.0" encoding="utf-8"?>
<p:tagLst xmlns:a="http://schemas.openxmlformats.org/drawingml/2006/main" xmlns:r="http://schemas.openxmlformats.org/officeDocument/2006/relationships" xmlns:p="http://schemas.openxmlformats.org/presentationml/2006/main">
  <p:tag name="NAME" val="Moon"/>
</p:tagLst>
</file>

<file path=ppt/tags/tag77.xml><?xml version="1.0" encoding="utf-8"?>
<p:tagLst xmlns:a="http://schemas.openxmlformats.org/drawingml/2006/main" xmlns:r="http://schemas.openxmlformats.org/officeDocument/2006/relationships" xmlns:p="http://schemas.openxmlformats.org/presentationml/2006/main">
  <p:tag name="NAME" val="Moon"/>
</p:tagLst>
</file>

<file path=ppt/tags/tag78.xml><?xml version="1.0" encoding="utf-8"?>
<p:tagLst xmlns:a="http://schemas.openxmlformats.org/drawingml/2006/main" xmlns:r="http://schemas.openxmlformats.org/officeDocument/2006/relationships" xmlns:p="http://schemas.openxmlformats.org/presentationml/2006/main">
  <p:tag name="NAME" val="Moon"/>
</p:tagLst>
</file>

<file path=ppt/tags/tag79.xml><?xml version="1.0" encoding="utf-8"?>
<p:tagLst xmlns:a="http://schemas.openxmlformats.org/drawingml/2006/main" xmlns:r="http://schemas.openxmlformats.org/officeDocument/2006/relationships" xmlns:p="http://schemas.openxmlformats.org/presentationml/2006/main">
  <p:tag name="NAME" val="Moon"/>
</p:tagLst>
</file>

<file path=ppt/tags/tag8.xml><?xml version="1.0" encoding="utf-8"?>
<p:tagLst xmlns:a="http://schemas.openxmlformats.org/drawingml/2006/main" xmlns:r="http://schemas.openxmlformats.org/officeDocument/2006/relationships" xmlns:p="http://schemas.openxmlformats.org/presentationml/2006/main">
  <p:tag name="NAME" val="Moon"/>
</p:tagLst>
</file>

<file path=ppt/tags/tag80.xml><?xml version="1.0" encoding="utf-8"?>
<p:tagLst xmlns:a="http://schemas.openxmlformats.org/drawingml/2006/main" xmlns:r="http://schemas.openxmlformats.org/officeDocument/2006/relationships" xmlns:p="http://schemas.openxmlformats.org/presentationml/2006/main">
  <p:tag name="ANGLE" val="5"/>
</p:tagLst>
</file>

<file path=ppt/tags/tag81.xml><?xml version="1.0" encoding="utf-8"?>
<p:tagLst xmlns:a="http://schemas.openxmlformats.org/drawingml/2006/main" xmlns:r="http://schemas.openxmlformats.org/officeDocument/2006/relationships" xmlns:p="http://schemas.openxmlformats.org/presentationml/2006/main">
  <p:tag name="ANGLE" val="5"/>
</p:tagLst>
</file>

<file path=ppt/tags/tag82.xml><?xml version="1.0" encoding="utf-8"?>
<p:tagLst xmlns:a="http://schemas.openxmlformats.org/drawingml/2006/main" xmlns:r="http://schemas.openxmlformats.org/officeDocument/2006/relationships" xmlns:p="http://schemas.openxmlformats.org/presentationml/2006/main">
  <p:tag name="ANGLE" val="4"/>
</p:tagLst>
</file>

<file path=ppt/tags/tag83.xml><?xml version="1.0" encoding="utf-8"?>
<p:tagLst xmlns:a="http://schemas.openxmlformats.org/drawingml/2006/main" xmlns:r="http://schemas.openxmlformats.org/officeDocument/2006/relationships" xmlns:p="http://schemas.openxmlformats.org/presentationml/2006/main">
  <p:tag name="ANGLE" val="4"/>
</p:tagLst>
</file>

<file path=ppt/tags/tag84.xml><?xml version="1.0" encoding="utf-8"?>
<p:tagLst xmlns:a="http://schemas.openxmlformats.org/drawingml/2006/main" xmlns:r="http://schemas.openxmlformats.org/officeDocument/2006/relationships" xmlns:p="http://schemas.openxmlformats.org/presentationml/2006/main">
  <p:tag name="ANGLE" val="3"/>
</p:tagLst>
</file>

<file path=ppt/tags/tag85.xml><?xml version="1.0" encoding="utf-8"?>
<p:tagLst xmlns:a="http://schemas.openxmlformats.org/drawingml/2006/main" xmlns:r="http://schemas.openxmlformats.org/officeDocument/2006/relationships" xmlns:p="http://schemas.openxmlformats.org/presentationml/2006/main">
  <p:tag name="ANGLE" val="3"/>
</p:tagLst>
</file>

<file path=ppt/tags/tag86.xml><?xml version="1.0" encoding="utf-8"?>
<p:tagLst xmlns:a="http://schemas.openxmlformats.org/drawingml/2006/main" xmlns:r="http://schemas.openxmlformats.org/officeDocument/2006/relationships" xmlns:p="http://schemas.openxmlformats.org/presentationml/2006/main">
  <p:tag name="ANGLE" val="2"/>
</p:tagLst>
</file>

<file path=ppt/tags/tag87.xml><?xml version="1.0" encoding="utf-8"?>
<p:tagLst xmlns:a="http://schemas.openxmlformats.org/drawingml/2006/main" xmlns:r="http://schemas.openxmlformats.org/officeDocument/2006/relationships" xmlns:p="http://schemas.openxmlformats.org/presentationml/2006/main">
  <p:tag name="ANGLE" val="2"/>
</p:tagLst>
</file>

<file path=ppt/tags/tag88.xml><?xml version="1.0" encoding="utf-8"?>
<p:tagLst xmlns:a="http://schemas.openxmlformats.org/drawingml/2006/main" xmlns:r="http://schemas.openxmlformats.org/officeDocument/2006/relationships" xmlns:p="http://schemas.openxmlformats.org/presentationml/2006/main">
  <p:tag name="ANGLE" val="1"/>
</p:tagLst>
</file>

<file path=ppt/tags/tag89.xml><?xml version="1.0" encoding="utf-8"?>
<p:tagLst xmlns:a="http://schemas.openxmlformats.org/drawingml/2006/main" xmlns:r="http://schemas.openxmlformats.org/officeDocument/2006/relationships" xmlns:p="http://schemas.openxmlformats.org/presentationml/2006/main">
  <p:tag name="ANGLE" val="1"/>
</p:tagLst>
</file>

<file path=ppt/tags/tag9.xml><?xml version="1.0" encoding="utf-8"?>
<p:tagLst xmlns:a="http://schemas.openxmlformats.org/drawingml/2006/main" xmlns:r="http://schemas.openxmlformats.org/officeDocument/2006/relationships" xmlns:p="http://schemas.openxmlformats.org/presentationml/2006/main">
  <p:tag name="NAME" val="Moon"/>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92.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93.xml><?xml version="1.0" encoding="utf-8"?>
<p:tagLst xmlns:a="http://schemas.openxmlformats.org/drawingml/2006/main" xmlns:r="http://schemas.openxmlformats.org/officeDocument/2006/relationships" xmlns:p="http://schemas.openxmlformats.org/presentationml/2006/main">
  <p:tag name="SHAPENAME" val="Subtitle"/>
</p:tagLst>
</file>

<file path=ppt/tags/tag94.xml><?xml version="1.0" encoding="utf-8"?>
<p:tagLst xmlns:a="http://schemas.openxmlformats.org/drawingml/2006/main" xmlns:r="http://schemas.openxmlformats.org/officeDocument/2006/relationships" xmlns:p="http://schemas.openxmlformats.org/presentationml/2006/main">
  <p:tag name="SHAPENAME" val="Titl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9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9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99.xml><?xml version="1.0" encoding="utf-8"?>
<p:tagLst xmlns:a="http://schemas.openxmlformats.org/drawingml/2006/main" xmlns:r="http://schemas.openxmlformats.org/officeDocument/2006/relationships" xmlns:p="http://schemas.openxmlformats.org/presentationml/2006/main">
  <p:tag name="SHAPENAME" val="5. Source"/>
</p:tagLst>
</file>

<file path=ppt/theme/theme1.xml><?xml version="1.0" encoding="utf-8"?>
<a:theme xmlns:a="http://schemas.openxmlformats.org/drawingml/2006/main" name="Dell Tech template">
  <a:themeElements>
    <a:clrScheme name="DT 2023">
      <a:dk1>
        <a:srgbClr val="808080"/>
      </a:dk1>
      <a:lt1>
        <a:srgbClr val="0672CB"/>
      </a:lt1>
      <a:dk2>
        <a:srgbClr val="FFFFFF"/>
      </a:dk2>
      <a:lt2>
        <a:srgbClr val="000000"/>
      </a:lt2>
      <a:accent1>
        <a:srgbClr val="0D2155"/>
      </a:accent1>
      <a:accent2>
        <a:srgbClr val="247554"/>
      </a:accent2>
      <a:accent3>
        <a:srgbClr val="F4BB5E"/>
      </a:accent3>
      <a:accent4>
        <a:srgbClr val="E5F8FF"/>
      </a:accent4>
      <a:accent5>
        <a:srgbClr val="691D3F"/>
      </a:accent5>
      <a:accent6>
        <a:srgbClr val="0C32A4"/>
      </a:accent6>
      <a:hlink>
        <a:srgbClr val="0672CB"/>
      </a:hlink>
      <a:folHlink>
        <a:srgbClr val="612CB0"/>
      </a:folHlink>
    </a:clrScheme>
    <a:fontScheme name="Custom 1">
      <a:majorFont>
        <a:latin typeface="Arial Nova Light"/>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2700">
          <a:solidFill>
            <a:schemeClr val="bg2"/>
          </a:solidFill>
        </a:ln>
      </a:spPr>
      <a:bodyPr rtlCol="0" anchor="ctr"/>
      <a:lstStyle>
        <a:defPPr algn="ctr">
          <a:defRPr sz="1200" dirty="0" smtClean="0">
            <a:solidFill>
              <a:schemeClr val="bg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ctr">
          <a:defRPr dirty="0" smtClean="0">
            <a:solidFill>
              <a:schemeClr val="bg2"/>
            </a:solidFill>
          </a:defRPr>
        </a:defPPr>
      </a:lstStyle>
    </a:txDef>
  </a:objectDefaults>
  <a:extraClrSchemeLst/>
  <a:extLst>
    <a:ext uri="{05A4C25C-085E-4340-85A3-A5531E510DB2}">
      <thm15:themeFamily xmlns:thm15="http://schemas.microsoft.com/office/thememl/2012/main" name="Dell Technologies PowerPoint Template_Mar 2023" id="{153343F9-03E8-4143-90E2-BFF18E59CE43}" vid="{9A7C5DC1-A6C5-47D0-9B9D-FCACA61915FF}"/>
    </a:ext>
  </a:extLst>
</a:theme>
</file>

<file path=ppt/theme/theme2.xml><?xml version="1.0" encoding="utf-8"?>
<a:theme xmlns:a="http://schemas.openxmlformats.org/drawingml/2006/main" name="4_White">
  <a:themeElements>
    <a:clrScheme name="Scheme1">
      <a:dk1>
        <a:srgbClr val="000000"/>
      </a:dk1>
      <a:lt1>
        <a:srgbClr val="FFFFFF"/>
      </a:lt1>
      <a:dk2>
        <a:srgbClr val="FFFFFF"/>
      </a:dk2>
      <a:lt2>
        <a:srgbClr val="FFFFFF"/>
      </a:lt2>
      <a:accent1>
        <a:srgbClr val="0D2155"/>
      </a:accent1>
      <a:accent2>
        <a:srgbClr val="0672CB"/>
      </a:accent2>
      <a:accent3>
        <a:srgbClr val="0C32A4"/>
      </a:accent3>
      <a:accent4>
        <a:srgbClr val="247554"/>
      </a:accent4>
      <a:accent5>
        <a:srgbClr val="691D3F"/>
      </a:accent5>
      <a:accent6>
        <a:srgbClr val="F4BB5E"/>
      </a:accent6>
      <a:hlink>
        <a:srgbClr val="0000FF"/>
      </a:hlink>
      <a:folHlink>
        <a:srgbClr val="800080"/>
      </a:folHlink>
    </a:clrScheme>
    <a:fontScheme name="Custom">
      <a:majorFont>
        <a:latin typeface="Arial Nova Light"/>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1">
        <a:dk1>
          <a:srgbClr val="000000"/>
        </a:dk1>
        <a:lt1>
          <a:srgbClr val="FFFFFF"/>
        </a:lt1>
        <a:dk2>
          <a:srgbClr val="FFFFFF"/>
        </a:dk2>
        <a:lt2>
          <a:srgbClr val="FFFFFF"/>
        </a:lt2>
        <a:accent1>
          <a:srgbClr val="0D2155"/>
        </a:accent1>
        <a:accent2>
          <a:srgbClr val="0672CB"/>
        </a:accent2>
        <a:accent3>
          <a:srgbClr val="0C32A4"/>
        </a:accent3>
        <a:accent4>
          <a:srgbClr val="247554"/>
        </a:accent4>
        <a:accent5>
          <a:srgbClr val="691D3F"/>
        </a:accent5>
        <a:accent6>
          <a:srgbClr val="F4BB5E"/>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 name="Custom Color6">
      <a:srgbClr val="808080"/>
    </a:custClr>
    <a:custClr name="Custom Color7">
      <a:srgbClr val="E5F8FF"/>
    </a:custClr>
  </a:custClrLst>
  <a:extLst>
    <a:ext uri="{05A4C25C-085E-4340-85A3-A5531E510DB2}">
      <thm15:themeFamily xmlns:thm15="http://schemas.microsoft.com/office/thememl/2012/main" name="DA3552_CF_16x9_ENG_V1.potx" id="{FDD69D94-FB72-4A52-8367-609AEDAC2A2D}" vid="{F135516B-4A87-45EF-91AF-2B5D84FBF5D1}"/>
    </a:ext>
  </a:extLst>
</a:theme>
</file>

<file path=ppt/theme/theme3.xml><?xml version="1.0" encoding="utf-8"?>
<a:theme xmlns:a="http://schemas.openxmlformats.org/drawingml/2006/main" name="3_White">
  <a:themeElements>
    <a:clrScheme name="Scheme1">
      <a:dk1>
        <a:srgbClr val="000000"/>
      </a:dk1>
      <a:lt1>
        <a:srgbClr val="FFFFFF"/>
      </a:lt1>
      <a:dk2>
        <a:srgbClr val="FFFFFF"/>
      </a:dk2>
      <a:lt2>
        <a:srgbClr val="FFFFFF"/>
      </a:lt2>
      <a:accent1>
        <a:srgbClr val="0D2155"/>
      </a:accent1>
      <a:accent2>
        <a:srgbClr val="0672CB"/>
      </a:accent2>
      <a:accent3>
        <a:srgbClr val="0C32A4"/>
      </a:accent3>
      <a:accent4>
        <a:srgbClr val="247554"/>
      </a:accent4>
      <a:accent5>
        <a:srgbClr val="691D3F"/>
      </a:accent5>
      <a:accent6>
        <a:srgbClr val="F4BB5E"/>
      </a:accent6>
      <a:hlink>
        <a:srgbClr val="0000FF"/>
      </a:hlink>
      <a:folHlink>
        <a:srgbClr val="800080"/>
      </a:folHlink>
    </a:clrScheme>
    <a:fontScheme name="Custom">
      <a:majorFont>
        <a:latin typeface="Arial Nova Light"/>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1">
        <a:dk1>
          <a:srgbClr val="000000"/>
        </a:dk1>
        <a:lt1>
          <a:srgbClr val="FFFFFF"/>
        </a:lt1>
        <a:dk2>
          <a:srgbClr val="FFFFFF"/>
        </a:dk2>
        <a:lt2>
          <a:srgbClr val="FFFFFF"/>
        </a:lt2>
        <a:accent1>
          <a:srgbClr val="0D2155"/>
        </a:accent1>
        <a:accent2>
          <a:srgbClr val="0672CB"/>
        </a:accent2>
        <a:accent3>
          <a:srgbClr val="0C32A4"/>
        </a:accent3>
        <a:accent4>
          <a:srgbClr val="247554"/>
        </a:accent4>
        <a:accent5>
          <a:srgbClr val="691D3F"/>
        </a:accent5>
        <a:accent6>
          <a:srgbClr val="F4BB5E"/>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 name="Custom Color6">
      <a:srgbClr val="808080"/>
    </a:custClr>
    <a:custClr name="Custom Color7">
      <a:srgbClr val="E5F8FF"/>
    </a:custClr>
  </a:custClrLst>
  <a:extLst>
    <a:ext uri="{05A4C25C-085E-4340-85A3-A5531E510DB2}">
      <thm15:themeFamily xmlns:thm15="http://schemas.microsoft.com/office/thememl/2012/main" name="20230711 SME Procurement Discovery Session Agenda v1.potx" id="{AD267F84-C98D-403E-82C9-58E44E6E9D22}" vid="{55B23B13-1CAF-4C0F-BDA2-C5632971E48D}"/>
    </a:ext>
  </a:extLst>
</a:theme>
</file>

<file path=ppt/theme/theme4.xml><?xml version="1.0" encoding="utf-8"?>
<a:theme xmlns:a="http://schemas.openxmlformats.org/drawingml/2006/main" name="1_White">
  <a:themeElements>
    <a:clrScheme name="Scheme1">
      <a:dk1>
        <a:srgbClr val="000000"/>
      </a:dk1>
      <a:lt1>
        <a:srgbClr val="FFFFFF"/>
      </a:lt1>
      <a:dk2>
        <a:srgbClr val="FFFFFF"/>
      </a:dk2>
      <a:lt2>
        <a:srgbClr val="FFFFFF"/>
      </a:lt2>
      <a:accent1>
        <a:srgbClr val="0D2155"/>
      </a:accent1>
      <a:accent2>
        <a:srgbClr val="0672CB"/>
      </a:accent2>
      <a:accent3>
        <a:srgbClr val="0C32A4"/>
      </a:accent3>
      <a:accent4>
        <a:srgbClr val="247554"/>
      </a:accent4>
      <a:accent5>
        <a:srgbClr val="691D3F"/>
      </a:accent5>
      <a:accent6>
        <a:srgbClr val="F4BB5E"/>
      </a:accent6>
      <a:hlink>
        <a:srgbClr val="0000FF"/>
      </a:hlink>
      <a:folHlink>
        <a:srgbClr val="800080"/>
      </a:folHlink>
    </a:clrScheme>
    <a:fontScheme name="Custom">
      <a:majorFont>
        <a:latin typeface="Arial Nova Light"/>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1">
        <a:dk1>
          <a:srgbClr val="000000"/>
        </a:dk1>
        <a:lt1>
          <a:srgbClr val="FFFFFF"/>
        </a:lt1>
        <a:dk2>
          <a:srgbClr val="FFFFFF"/>
        </a:dk2>
        <a:lt2>
          <a:srgbClr val="FFFFFF"/>
        </a:lt2>
        <a:accent1>
          <a:srgbClr val="0D2155"/>
        </a:accent1>
        <a:accent2>
          <a:srgbClr val="0672CB"/>
        </a:accent2>
        <a:accent3>
          <a:srgbClr val="0C32A4"/>
        </a:accent3>
        <a:accent4>
          <a:srgbClr val="247554"/>
        </a:accent4>
        <a:accent5>
          <a:srgbClr val="691D3F"/>
        </a:accent5>
        <a:accent6>
          <a:srgbClr val="F4BB5E"/>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 name="Custom Color6">
      <a:srgbClr val="808080"/>
    </a:custClr>
    <a:custClr name="Custom Color7">
      <a:srgbClr val="E5F8FF"/>
    </a:custClr>
  </a:custClrLst>
  <a:extLst>
    <a:ext uri="{05A4C25C-085E-4340-85A3-A5531E510DB2}">
      <thm15:themeFamily xmlns:thm15="http://schemas.microsoft.com/office/thememl/2012/main" name="DA3552_CF_16x9_ENG_V1.potx" id="{FDD69D94-FB72-4A52-8367-609AEDAC2A2D}" vid="{F135516B-4A87-45EF-91AF-2B5D84FBF5D1}"/>
    </a:ext>
  </a:extLst>
</a:theme>
</file>

<file path=ppt/theme/theme5.xml><?xml version="1.0" encoding="utf-8"?>
<a:theme xmlns:a="http://schemas.openxmlformats.org/drawingml/2006/main" name="12_White">
  <a:themeElements>
    <a:clrScheme name="Scheme1">
      <a:dk1>
        <a:srgbClr val="000000"/>
      </a:dk1>
      <a:lt1>
        <a:srgbClr val="FFFFFF"/>
      </a:lt1>
      <a:dk2>
        <a:srgbClr val="FFFFFF"/>
      </a:dk2>
      <a:lt2>
        <a:srgbClr val="FFFFFF"/>
      </a:lt2>
      <a:accent1>
        <a:srgbClr val="0D2155"/>
      </a:accent1>
      <a:accent2>
        <a:srgbClr val="0672CB"/>
      </a:accent2>
      <a:accent3>
        <a:srgbClr val="0C32A4"/>
      </a:accent3>
      <a:accent4>
        <a:srgbClr val="247554"/>
      </a:accent4>
      <a:accent5>
        <a:srgbClr val="691D3F"/>
      </a:accent5>
      <a:accent6>
        <a:srgbClr val="F4BB5E"/>
      </a:accent6>
      <a:hlink>
        <a:srgbClr val="0000FF"/>
      </a:hlink>
      <a:folHlink>
        <a:srgbClr val="800080"/>
      </a:folHlink>
    </a:clrScheme>
    <a:fontScheme name="Custom">
      <a:majorFont>
        <a:latin typeface="Arial Nova Light"/>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1">
        <a:dk1>
          <a:srgbClr val="000000"/>
        </a:dk1>
        <a:lt1>
          <a:srgbClr val="FFFFFF"/>
        </a:lt1>
        <a:dk2>
          <a:srgbClr val="FFFFFF"/>
        </a:dk2>
        <a:lt2>
          <a:srgbClr val="FFFFFF"/>
        </a:lt2>
        <a:accent1>
          <a:srgbClr val="0D2155"/>
        </a:accent1>
        <a:accent2>
          <a:srgbClr val="0672CB"/>
        </a:accent2>
        <a:accent3>
          <a:srgbClr val="0C32A4"/>
        </a:accent3>
        <a:accent4>
          <a:srgbClr val="247554"/>
        </a:accent4>
        <a:accent5>
          <a:srgbClr val="691D3F"/>
        </a:accent5>
        <a:accent6>
          <a:srgbClr val="F4BB5E"/>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 name="Custom Color6">
      <a:srgbClr val="808080"/>
    </a:custClr>
    <a:custClr name="Custom Color7">
      <a:srgbClr val="E5F8FF"/>
    </a:custClr>
  </a:custClrLst>
  <a:extLst>
    <a:ext uri="{05A4C25C-085E-4340-85A3-A5531E510DB2}">
      <thm15:themeFamily xmlns:thm15="http://schemas.microsoft.com/office/thememl/2012/main" name="20230711 SME Procurement Discovery Session Agenda v1.potx" id="{AD267F84-C98D-403E-82C9-58E44E6E9D22}" vid="{55B23B13-1CAF-4C0F-BDA2-C5632971E48D}"/>
    </a:ext>
  </a:extLst>
</a:theme>
</file>

<file path=ppt/theme/theme6.xml><?xml version="1.0" encoding="utf-8"?>
<a:theme xmlns:a="http://schemas.openxmlformats.org/drawingml/2006/main" name="1_Dell Tech template">
  <a:themeElements>
    <a:clrScheme name="DT 2023">
      <a:dk1>
        <a:srgbClr val="808080"/>
      </a:dk1>
      <a:lt1>
        <a:srgbClr val="0672CB"/>
      </a:lt1>
      <a:dk2>
        <a:srgbClr val="FFFFFF"/>
      </a:dk2>
      <a:lt2>
        <a:srgbClr val="000000"/>
      </a:lt2>
      <a:accent1>
        <a:srgbClr val="0D2155"/>
      </a:accent1>
      <a:accent2>
        <a:srgbClr val="247554"/>
      </a:accent2>
      <a:accent3>
        <a:srgbClr val="F4BB5E"/>
      </a:accent3>
      <a:accent4>
        <a:srgbClr val="E5F8FF"/>
      </a:accent4>
      <a:accent5>
        <a:srgbClr val="691D3F"/>
      </a:accent5>
      <a:accent6>
        <a:srgbClr val="0C32A4"/>
      </a:accent6>
      <a:hlink>
        <a:srgbClr val="0672CB"/>
      </a:hlink>
      <a:folHlink>
        <a:srgbClr val="612CB0"/>
      </a:folHlink>
    </a:clrScheme>
    <a:fontScheme name="Custom 1">
      <a:majorFont>
        <a:latin typeface="Arial Nova Light"/>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2700">
          <a:solidFill>
            <a:schemeClr val="bg2"/>
          </a:solidFill>
        </a:ln>
      </a:spPr>
      <a:bodyPr rtlCol="0" anchor="ctr"/>
      <a:lstStyle>
        <a:defPPr algn="ctr">
          <a:defRPr sz="1200" dirty="0" smtClean="0">
            <a:solidFill>
              <a:schemeClr val="bg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ctr">
          <a:defRPr dirty="0" smtClean="0">
            <a:solidFill>
              <a:schemeClr val="bg2"/>
            </a:solidFill>
          </a:defRPr>
        </a:defPPr>
      </a:lstStyle>
    </a:txDef>
  </a:objectDefaults>
  <a:extraClrSchemeLst/>
  <a:extLst>
    <a:ext uri="{05A4C25C-085E-4340-85A3-A5531E510DB2}">
      <thm15:themeFamily xmlns:thm15="http://schemas.microsoft.com/office/thememl/2012/main" name="PPT_Template_Redesign_Final  -  Read-Only" id="{C06D947A-FEEA-4F78-B56B-C88BEC689CD2}" vid="{0F200309-FEE7-4483-B31D-CC3CC69156FE}"/>
    </a:ext>
  </a:extLst>
</a:theme>
</file>

<file path=ppt/theme/theme7.xml><?xml version="1.0" encoding="utf-8"?>
<a:theme xmlns:a="http://schemas.openxmlformats.org/drawingml/2006/main" name="Office Theme">
  <a:themeElements>
    <a:clrScheme name="Dell New VID">
      <a:dk1>
        <a:srgbClr val="444444"/>
      </a:dk1>
      <a:lt1>
        <a:srgbClr val="0076CE"/>
      </a:lt1>
      <a:dk2>
        <a:srgbClr val="FFFFFF"/>
      </a:dk2>
      <a:lt2>
        <a:srgbClr val="000000"/>
      </a:lt2>
      <a:accent1>
        <a:srgbClr val="00447C"/>
      </a:accent1>
      <a:accent2>
        <a:srgbClr val="6EA204"/>
      </a:accent2>
      <a:accent3>
        <a:srgbClr val="F2AF00"/>
      </a:accent3>
      <a:accent4>
        <a:srgbClr val="EE6411"/>
      </a:accent4>
      <a:accent5>
        <a:srgbClr val="CE1126"/>
      </a:accent5>
      <a:accent6>
        <a:srgbClr val="41B6E6"/>
      </a:accent6>
      <a:hlink>
        <a:srgbClr val="0076CE"/>
      </a:hlink>
      <a:folHlink>
        <a:srgbClr val="6E2585"/>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Dell New VID">
      <a:dk1>
        <a:srgbClr val="444444"/>
      </a:dk1>
      <a:lt1>
        <a:srgbClr val="0076CE"/>
      </a:lt1>
      <a:dk2>
        <a:srgbClr val="FFFFFF"/>
      </a:dk2>
      <a:lt2>
        <a:srgbClr val="000000"/>
      </a:lt2>
      <a:accent1>
        <a:srgbClr val="00447C"/>
      </a:accent1>
      <a:accent2>
        <a:srgbClr val="6EA204"/>
      </a:accent2>
      <a:accent3>
        <a:srgbClr val="F2AF00"/>
      </a:accent3>
      <a:accent4>
        <a:srgbClr val="EE6411"/>
      </a:accent4>
      <a:accent5>
        <a:srgbClr val="CE1126"/>
      </a:accent5>
      <a:accent6>
        <a:srgbClr val="41B6E6"/>
      </a:accent6>
      <a:hlink>
        <a:srgbClr val="0076CE"/>
      </a:hlink>
      <a:folHlink>
        <a:srgbClr val="6E2585"/>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56DE733D7EA1248B46E32A3209BC47B" ma:contentTypeVersion="14" ma:contentTypeDescription="Create a new document." ma:contentTypeScope="" ma:versionID="41acb9e3bcd1ba33703e55d77ed1174b">
  <xsd:schema xmlns:xsd="http://www.w3.org/2001/XMLSchema" xmlns:xs="http://www.w3.org/2001/XMLSchema" xmlns:p="http://schemas.microsoft.com/office/2006/metadata/properties" xmlns:ns2="69b7cd6b-29bf-4999-b167-66452e9a4e85" xmlns:ns3="40bedba0-2613-40a3-9152-be5098b31931" targetNamespace="http://schemas.microsoft.com/office/2006/metadata/properties" ma:root="true" ma:fieldsID="f3a3118abc922ccfe1fb3a05299beb9d" ns2:_="" ns3:_="">
    <xsd:import namespace="69b7cd6b-29bf-4999-b167-66452e9a4e85"/>
    <xsd:import namespace="40bedba0-2613-40a3-9152-be5098b31931"/>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GenerationTime" minOccurs="0"/>
                <xsd:element ref="ns2:MediaServiceEventHashCode" minOccurs="0"/>
                <xsd:element ref="ns2:MediaServiceDateTaken" minOccurs="0"/>
                <xsd:element ref="ns2:MediaLengthInSeconds" minOccurs="0"/>
                <xsd:element ref="ns2:MediaServiceSearchProperties" minOccurs="0"/>
                <xsd:element ref="ns2:lcf76f155ced4ddcb4097134ff3c332f" minOccurs="0"/>
                <xsd:element ref="ns3:TaxCatchAll"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9b7cd6b-29bf-4999-b167-66452e9a4e8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f4a8f3d3-8814-4760-a664-575ca63320f0"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bedba0-2613-40a3-9152-be5098b31931"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c41367c3-94f5-4604-9178-2e0682ce68c8}" ma:internalName="TaxCatchAll" ma:showField="CatchAllData" ma:web="40bedba0-2613-40a3-9152-be5098b31931">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40bedba0-2613-40a3-9152-be5098b31931">
      <UserInfo>
        <DisplayName>Dodge, Kenneth</DisplayName>
        <AccountId>593</AccountId>
        <AccountType/>
      </UserInfo>
    </SharedWithUsers>
    <TaxCatchAll xmlns="40bedba0-2613-40a3-9152-be5098b31931" xsi:nil="true"/>
    <lcf76f155ced4ddcb4097134ff3c332f xmlns="69b7cd6b-29bf-4999-b167-66452e9a4e85">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DA00BBB-322A-40F9-BC01-F063077A114B}">
  <ds:schemaRefs>
    <ds:schemaRef ds:uri="40bedba0-2613-40a3-9152-be5098b31931"/>
    <ds:schemaRef ds:uri="69b7cd6b-29bf-4999-b167-66452e9a4e8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64A5FC7-AB35-4AF9-B1B4-35BE85518B09}">
  <ds:schemaRefs>
    <ds:schemaRef ds:uri="40bedba0-2613-40a3-9152-be5098b31931"/>
    <ds:schemaRef ds:uri="69b7cd6b-29bf-4999-b167-66452e9a4e8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003AA915-095A-4464-BFF6-EEDD5806C76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Dell template _Mar 23</Template>
  <Application>Microsoft Office PowerPoint</Application>
  <PresentationFormat>Widescreen</PresentationFormat>
  <Slides>12</Slides>
  <Notes>1</Notes>
  <HiddenSlides>0</HiddenSlides>
  <ScaleCrop>false</ScaleCrop>
  <HeadingPairs>
    <vt:vector size="4" baseType="variant">
      <vt:variant>
        <vt:lpstr>Theme</vt:lpstr>
      </vt:variant>
      <vt:variant>
        <vt:i4>6</vt:i4>
      </vt:variant>
      <vt:variant>
        <vt:lpstr>Slide Titles</vt:lpstr>
      </vt:variant>
      <vt:variant>
        <vt:i4>12</vt:i4>
      </vt:variant>
    </vt:vector>
  </HeadingPairs>
  <TitlesOfParts>
    <vt:vector size="18" baseType="lpstr">
      <vt:lpstr>Dell Tech template</vt:lpstr>
      <vt:lpstr>4_White</vt:lpstr>
      <vt:lpstr>3_White</vt:lpstr>
      <vt:lpstr>1_White</vt:lpstr>
      <vt:lpstr>12_White</vt:lpstr>
      <vt:lpstr>1_Dell Tech template</vt:lpstr>
      <vt:lpstr>Business Case Lite</vt:lpstr>
      <vt:lpstr>Business Case Guidelines: Purpose &amp; Governance</vt:lpstr>
      <vt:lpstr>Exec Summary</vt:lpstr>
      <vt:lpstr>Project Background</vt:lpstr>
      <vt:lpstr>Dell IT Service Requirements</vt:lpstr>
      <vt:lpstr>Data Center Capacity Requirements</vt:lpstr>
      <vt:lpstr>Appendix</vt:lpstr>
      <vt:lpstr>Risk Mitigation</vt:lpstr>
      <vt:lpstr>Proposed Solution</vt:lpstr>
      <vt:lpstr>High Level Architecture Diagram</vt:lpstr>
      <vt:lpstr>Detailed Cost Estimates</vt:lpstr>
      <vt:lpstr>Detailed Timelines</vt:lpstr>
    </vt:vector>
  </TitlesOfParts>
  <Company>Dell Technologies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Banerjee, Soumya</dc:creator>
  <cp:revision>1</cp:revision>
  <cp:lastPrinted>2018-09-10T14:53:10Z</cp:lastPrinted>
  <dcterms:created xsi:type="dcterms:W3CDTF">2023-09-07T07:35:12Z</dcterms:created>
  <dcterms:modified xsi:type="dcterms:W3CDTF">2025-01-30T20:13:19Z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iplabel">
    <vt:lpwstr>Internal Use Visual Marking</vt:lpwstr>
  </property>
  <property fmtid="{D5CDD505-2E9C-101B-9397-08002B2CF9AE}" pid="3" name="ContentTypeId">
    <vt:lpwstr>0x010100556DE733D7EA1248B46E32A3209BC47B</vt:lpwstr>
  </property>
  <property fmtid="{D5CDD505-2E9C-101B-9397-08002B2CF9AE}" pid="4" name="TaxKeyword">
    <vt:lpwstr/>
  </property>
  <property fmtid="{D5CDD505-2E9C-101B-9397-08002B2CF9AE}" pid="5" name="MSIP_Label_a7bd41d9-d1d6-4f41-bf46-97f0241fcca2_Enabled">
    <vt:lpwstr>true</vt:lpwstr>
  </property>
  <property fmtid="{D5CDD505-2E9C-101B-9397-08002B2CF9AE}" pid="6" name="MSIP_Label_a7bd41d9-d1d6-4f41-bf46-97f0241fcca2_SetDate">
    <vt:lpwstr>2024-10-03T16:56:47Z</vt:lpwstr>
  </property>
  <property fmtid="{D5CDD505-2E9C-101B-9397-08002B2CF9AE}" pid="7" name="MSIP_Label_a7bd41d9-d1d6-4f41-bf46-97f0241fcca2_Method">
    <vt:lpwstr>Privileged</vt:lpwstr>
  </property>
  <property fmtid="{D5CDD505-2E9C-101B-9397-08002B2CF9AE}" pid="8" name="MSIP_Label_a7bd41d9-d1d6-4f41-bf46-97f0241fcca2_Name">
    <vt:lpwstr>No Visual Label</vt:lpwstr>
  </property>
  <property fmtid="{D5CDD505-2E9C-101B-9397-08002B2CF9AE}" pid="9" name="MSIP_Label_a7bd41d9-d1d6-4f41-bf46-97f0241fcca2_SiteId">
    <vt:lpwstr>945c199a-83a2-4e80-9f8c-5a91be5752dd</vt:lpwstr>
  </property>
  <property fmtid="{D5CDD505-2E9C-101B-9397-08002B2CF9AE}" pid="10" name="MSIP_Label_a7bd41d9-d1d6-4f41-bf46-97f0241fcca2_ActionId">
    <vt:lpwstr>03d68b38-6159-4e29-8690-78cd59833638</vt:lpwstr>
  </property>
  <property fmtid="{D5CDD505-2E9C-101B-9397-08002B2CF9AE}" pid="11" name="MSIP_Label_a7bd41d9-d1d6-4f41-bf46-97f0241fcca2_ContentBits">
    <vt:lpwstr>0</vt:lpwstr>
  </property>
</Properties>
</file>